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0"/>
  </p:notesMasterIdLst>
  <p:handoutMasterIdLst>
    <p:handoutMasterId r:id="rId11"/>
  </p:handoutMasterIdLst>
  <p:sldIdLst>
    <p:sldId id="2134804406" r:id="rId5"/>
    <p:sldId id="268" r:id="rId6"/>
    <p:sldId id="275" r:id="rId7"/>
    <p:sldId id="305" r:id="rId8"/>
    <p:sldId id="513" r:id="rId9"/>
  </p:sldIdLst>
  <p:sldSz cx="14630400" cy="8229600"/>
  <p:notesSz cx="6858000" cy="9144000"/>
  <p:defaultTextStyle>
    <a:defPPr>
      <a:defRPr lang="en-US"/>
    </a:defPPr>
    <a:lvl1pPr marL="0" algn="l" defTabSz="1463040" rtl="0" eaLnBrk="1" latinLnBrk="0" hangingPunct="1">
      <a:defRPr sz="2880" kern="1200">
        <a:solidFill>
          <a:schemeClr val="tx1"/>
        </a:solidFill>
        <a:latin typeface="+mn-lt"/>
        <a:ea typeface="+mn-ea"/>
        <a:cs typeface="+mn-cs"/>
      </a:defRPr>
    </a:lvl1pPr>
    <a:lvl2pPr marL="731520" algn="l" defTabSz="1463040" rtl="0" eaLnBrk="1" latinLnBrk="0" hangingPunct="1">
      <a:defRPr sz="2880" kern="1200">
        <a:solidFill>
          <a:schemeClr val="tx1"/>
        </a:solidFill>
        <a:latin typeface="+mn-lt"/>
        <a:ea typeface="+mn-ea"/>
        <a:cs typeface="+mn-cs"/>
      </a:defRPr>
    </a:lvl2pPr>
    <a:lvl3pPr marL="1463040" algn="l" defTabSz="1463040" rtl="0" eaLnBrk="1" latinLnBrk="0" hangingPunct="1">
      <a:defRPr sz="2880" kern="1200">
        <a:solidFill>
          <a:schemeClr val="tx1"/>
        </a:solidFill>
        <a:latin typeface="+mn-lt"/>
        <a:ea typeface="+mn-ea"/>
        <a:cs typeface="+mn-cs"/>
      </a:defRPr>
    </a:lvl3pPr>
    <a:lvl4pPr marL="2194560" algn="l" defTabSz="1463040" rtl="0" eaLnBrk="1" latinLnBrk="0" hangingPunct="1">
      <a:defRPr sz="2880" kern="1200">
        <a:solidFill>
          <a:schemeClr val="tx1"/>
        </a:solidFill>
        <a:latin typeface="+mn-lt"/>
        <a:ea typeface="+mn-ea"/>
        <a:cs typeface="+mn-cs"/>
      </a:defRPr>
    </a:lvl4pPr>
    <a:lvl5pPr marL="2926080" algn="l" defTabSz="1463040" rtl="0" eaLnBrk="1" latinLnBrk="0" hangingPunct="1">
      <a:defRPr sz="2880" kern="1200">
        <a:solidFill>
          <a:schemeClr val="tx1"/>
        </a:solidFill>
        <a:latin typeface="+mn-lt"/>
        <a:ea typeface="+mn-ea"/>
        <a:cs typeface="+mn-cs"/>
      </a:defRPr>
    </a:lvl5pPr>
    <a:lvl6pPr marL="3657600" algn="l" defTabSz="1463040" rtl="0" eaLnBrk="1" latinLnBrk="0" hangingPunct="1">
      <a:defRPr sz="2880" kern="1200">
        <a:solidFill>
          <a:schemeClr val="tx1"/>
        </a:solidFill>
        <a:latin typeface="+mn-lt"/>
        <a:ea typeface="+mn-ea"/>
        <a:cs typeface="+mn-cs"/>
      </a:defRPr>
    </a:lvl6pPr>
    <a:lvl7pPr marL="4389120" algn="l" defTabSz="1463040" rtl="0" eaLnBrk="1" latinLnBrk="0" hangingPunct="1">
      <a:defRPr sz="2880" kern="1200">
        <a:solidFill>
          <a:schemeClr val="tx1"/>
        </a:solidFill>
        <a:latin typeface="+mn-lt"/>
        <a:ea typeface="+mn-ea"/>
        <a:cs typeface="+mn-cs"/>
      </a:defRPr>
    </a:lvl7pPr>
    <a:lvl8pPr marL="5120640" algn="l" defTabSz="1463040" rtl="0" eaLnBrk="1" latinLnBrk="0" hangingPunct="1">
      <a:defRPr sz="2880" kern="1200">
        <a:solidFill>
          <a:schemeClr val="tx1"/>
        </a:solidFill>
        <a:latin typeface="+mn-lt"/>
        <a:ea typeface="+mn-ea"/>
        <a:cs typeface="+mn-cs"/>
      </a:defRPr>
    </a:lvl8pPr>
    <a:lvl9pPr marL="5852160" algn="l" defTabSz="1463040" rtl="0" eaLnBrk="1" latinLnBrk="0" hangingPunct="1">
      <a:defRPr sz="288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3" userDrawn="1">
          <p15:clr>
            <a:srgbClr val="A4A3A4"/>
          </p15:clr>
        </p15:guide>
        <p15:guide id="2" orient="horz" pos="2592" userDrawn="1">
          <p15:clr>
            <a:srgbClr val="A4A3A4"/>
          </p15:clr>
        </p15:guide>
        <p15:guide id="3" orient="horz" pos="4522" userDrawn="1">
          <p15:clr>
            <a:srgbClr val="A4A3A4"/>
          </p15:clr>
        </p15:guide>
        <p15:guide id="4" orient="horz" pos="4896" userDrawn="1">
          <p15:clr>
            <a:srgbClr val="A4A3A4"/>
          </p15:clr>
        </p15:guide>
        <p15:guide id="5" pos="7488" userDrawn="1">
          <p15:clr>
            <a:srgbClr val="A4A3A4"/>
          </p15:clr>
        </p15:guide>
        <p15:guide id="6" pos="432" userDrawn="1">
          <p15:clr>
            <a:srgbClr val="A4A3A4"/>
          </p15:clr>
        </p15:guide>
        <p15:guide id="7" pos="3024" userDrawn="1">
          <p15:clr>
            <a:srgbClr val="A4A3A4"/>
          </p15:clr>
        </p15:guide>
        <p15:guide id="8" pos="3312" userDrawn="1">
          <p15:clr>
            <a:srgbClr val="A4A3A4"/>
          </p15:clr>
        </p15:guide>
        <p15:guide id="9" pos="4464" userDrawn="1">
          <p15:clr>
            <a:srgbClr val="A4A3A4"/>
          </p15:clr>
        </p15:guide>
        <p15:guide id="10" pos="4608" userDrawn="1">
          <p15:clr>
            <a:srgbClr val="A4A3A4"/>
          </p15:clr>
        </p15:guide>
        <p15:guide id="11" pos="4752" userDrawn="1">
          <p15:clr>
            <a:srgbClr val="A4A3A4"/>
          </p15:clr>
        </p15:guide>
        <p15:guide id="12" pos="5904" userDrawn="1">
          <p15:clr>
            <a:srgbClr val="A4A3A4"/>
          </p15:clr>
        </p15:guide>
        <p15:guide id="13" pos="6192" userDrawn="1">
          <p15:clr>
            <a:srgbClr val="A4A3A4"/>
          </p15:clr>
        </p15:guide>
        <p15:guide id="14" pos="878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F23"/>
    <a:srgbClr val="1870B9"/>
    <a:srgbClr val="D9D9D9"/>
    <a:srgbClr val="FFFFFF"/>
    <a:srgbClr val="6F2C91"/>
    <a:srgbClr val="666666"/>
    <a:srgbClr val="97BE35"/>
    <a:srgbClr val="F38F20"/>
    <a:srgbClr val="F7CF2B"/>
    <a:srgbClr val="28AE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C4344D-8FF1-48E9-B616-9CA56E272C86}" v="396" dt="2021-02-16T16:44:29.213"/>
  </p1510:revLst>
</p1510:revInfo>
</file>

<file path=ppt/tableStyles.xml><?xml version="1.0" encoding="utf-8"?>
<a:tblStyleLst xmlns:a="http://schemas.openxmlformats.org/drawingml/2006/main" def="{45BD5076-5073-49C7-9E08-65982F3C9860}">
  <a:tblStyle styleId="{45BD5076-5073-49C7-9E08-65982F3C9860}" styleName="DXC Table">
    <a:wholeTbl>
      <a:tcTxStyle>
        <a:fontRef idx="minor"/>
        <a:srgbClr val="000000"/>
      </a:tcTxStyle>
      <a:tcStyle>
        <a:tcBdr>
          <a:left>
            <a:ln>
              <a:noFill/>
            </a:ln>
          </a:left>
          <a:right>
            <a:ln>
              <a:noFill/>
            </a:ln>
          </a:right>
          <a:top>
            <a:ln w="6350">
              <a:solidFill>
                <a:srgbClr val="000000"/>
              </a:solidFill>
            </a:ln>
          </a:top>
          <a:bottom>
            <a:ln w="6350">
              <a:solidFill>
                <a:srgbClr val="000000"/>
              </a:solidFill>
            </a:ln>
          </a:bottom>
          <a:insideH>
            <a:ln w="6350">
              <a:solidFill>
                <a:srgbClr val="000000"/>
              </a:solidFill>
            </a:ln>
          </a:insideH>
          <a:insideV>
            <a:ln>
              <a:noFill/>
            </a:ln>
          </a:insideV>
        </a:tcBdr>
        <a:fill>
          <a:noFill/>
        </a:fill>
      </a:tcStyle>
    </a:wholeTbl>
    <a:lastCol>
      <a:tcTxStyle b="on">
        <a:fontRef idx="major"/>
        <a:srgbClr val="000000"/>
      </a:tcTxStyle>
      <a:tcStyle>
        <a:tcBdr/>
      </a:tcStyle>
    </a:lastCol>
    <a:firstCol>
      <a:tcTxStyle b="on">
        <a:fontRef idx="major"/>
        <a:srgbClr val="000000"/>
      </a:tcTxStyle>
      <a:tcStyle>
        <a:tcBdr/>
      </a:tcStyle>
    </a:firstCol>
    <a:lastRow>
      <a:tcTxStyle b="on">
        <a:fontRef idx="major"/>
        <a:srgbClr val="000000"/>
      </a:tcTxStyle>
      <a:tcStyle>
        <a:tcBdr>
          <a:top>
            <a:ln w="19050">
              <a:solidFill>
                <a:srgbClr val="000000"/>
              </a:solidFill>
            </a:ln>
          </a:top>
          <a:bottom>
            <a:ln>
              <a:noFill/>
            </a:ln>
          </a:bottom>
        </a:tcBdr>
        <a:fill>
          <a:noFill/>
        </a:fill>
      </a:tcStyle>
    </a:lastRow>
    <a:firstRow>
      <a:tcTxStyle b="on">
        <a:fontRef idx="major"/>
        <a:srgbClr val="000000"/>
      </a:tcTxStyle>
      <a:tcStyle>
        <a:tcBdr>
          <a:top>
            <a:ln>
              <a:noFill/>
            </a:ln>
          </a:top>
          <a:bottom>
            <a:ln w="19050">
              <a:solidFill>
                <a:srgbClr val="000000"/>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7318" autoAdjust="0"/>
  </p:normalViewPr>
  <p:slideViewPr>
    <p:cSldViewPr snapToGrid="0" snapToObjects="1" showGuides="1">
      <p:cViewPr varScale="1">
        <p:scale>
          <a:sx n="90" d="100"/>
          <a:sy n="90" d="100"/>
        </p:scale>
        <p:origin x="624" y="120"/>
      </p:cViewPr>
      <p:guideLst>
        <p:guide orient="horz" pos="403"/>
        <p:guide orient="horz" pos="2592"/>
        <p:guide orient="horz" pos="4522"/>
        <p:guide orient="horz" pos="4896"/>
        <p:guide pos="7488"/>
        <p:guide pos="432"/>
        <p:guide pos="3024"/>
        <p:guide pos="3312"/>
        <p:guide pos="4464"/>
        <p:guide pos="4608"/>
        <p:guide pos="4752"/>
        <p:guide pos="5904"/>
        <p:guide pos="6192"/>
        <p:guide pos="8784"/>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07" d="100"/>
          <a:sy n="107" d="100"/>
        </p:scale>
        <p:origin x="-520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customXml" Target="../customXml/item2.xml"/><Relationship Id="rId1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akur, Anurag" userId="615e99bc-16ff-4c7f-b034-6c1a3262c6fb" providerId="ADAL" clId="{CCC4344D-8FF1-48E9-B616-9CA56E272C86}"/>
    <pc:docChg chg="undo custSel delSld modSld sldOrd">
      <pc:chgData name="Thakur, Anurag" userId="615e99bc-16ff-4c7f-b034-6c1a3262c6fb" providerId="ADAL" clId="{CCC4344D-8FF1-48E9-B616-9CA56E272C86}" dt="2021-02-16T16:44:29.205" v="1556" actId="207"/>
      <pc:docMkLst>
        <pc:docMk/>
      </pc:docMkLst>
      <pc:sldChg chg="addSp modSp mod">
        <pc:chgData name="Thakur, Anurag" userId="615e99bc-16ff-4c7f-b034-6c1a3262c6fb" providerId="ADAL" clId="{CCC4344D-8FF1-48E9-B616-9CA56E272C86}" dt="2021-02-16T16:44:29.205" v="1556" actId="207"/>
        <pc:sldMkLst>
          <pc:docMk/>
          <pc:sldMk cId="651929242" sldId="268"/>
        </pc:sldMkLst>
        <pc:spChg chg="add mod">
          <ac:chgData name="Thakur, Anurag" userId="615e99bc-16ff-4c7f-b034-6c1a3262c6fb" providerId="ADAL" clId="{CCC4344D-8FF1-48E9-B616-9CA56E272C86}" dt="2021-02-16T16:21:34.916" v="1364" actId="123"/>
          <ac:spMkLst>
            <pc:docMk/>
            <pc:sldMk cId="651929242" sldId="268"/>
            <ac:spMk id="4" creationId="{5ED91F18-62B4-4F3C-9844-DB22A67E54D3}"/>
          </ac:spMkLst>
        </pc:spChg>
        <pc:spChg chg="mod">
          <ac:chgData name="Thakur, Anurag" userId="615e99bc-16ff-4c7f-b034-6c1a3262c6fb" providerId="ADAL" clId="{CCC4344D-8FF1-48E9-B616-9CA56E272C86}" dt="2021-02-16T16:40:44.639" v="1510" actId="20577"/>
          <ac:spMkLst>
            <pc:docMk/>
            <pc:sldMk cId="651929242" sldId="268"/>
            <ac:spMk id="11" creationId="{00000000-0000-0000-0000-000000000000}"/>
          </ac:spMkLst>
        </pc:spChg>
        <pc:graphicFrameChg chg="add mod">
          <ac:chgData name="Thakur, Anurag" userId="615e99bc-16ff-4c7f-b034-6c1a3262c6fb" providerId="ADAL" clId="{CCC4344D-8FF1-48E9-B616-9CA56E272C86}" dt="2021-02-16T16:44:29.205" v="1556" actId="207"/>
          <ac:graphicFrameMkLst>
            <pc:docMk/>
            <pc:sldMk cId="651929242" sldId="268"/>
            <ac:graphicFrameMk id="3" creationId="{A3486CCC-1F32-46C1-BE45-7CAEC1BF5D3B}"/>
          </ac:graphicFrameMkLst>
        </pc:graphicFrameChg>
      </pc:sldChg>
      <pc:sldChg chg="delSp modSp mod">
        <pc:chgData name="Thakur, Anurag" userId="615e99bc-16ff-4c7f-b034-6c1a3262c6fb" providerId="ADAL" clId="{CCC4344D-8FF1-48E9-B616-9CA56E272C86}" dt="2021-02-16T16:13:21.073" v="1357" actId="1076"/>
        <pc:sldMkLst>
          <pc:docMk/>
          <pc:sldMk cId="3465324897" sldId="275"/>
        </pc:sldMkLst>
        <pc:spChg chg="mod">
          <ac:chgData name="Thakur, Anurag" userId="615e99bc-16ff-4c7f-b034-6c1a3262c6fb" providerId="ADAL" clId="{CCC4344D-8FF1-48E9-B616-9CA56E272C86}" dt="2021-02-16T16:12:38.407" v="1354" actId="20577"/>
          <ac:spMkLst>
            <pc:docMk/>
            <pc:sldMk cId="3465324897" sldId="275"/>
            <ac:spMk id="2" creationId="{00000000-0000-0000-0000-000000000000}"/>
          </ac:spMkLst>
        </pc:spChg>
        <pc:spChg chg="mod">
          <ac:chgData name="Thakur, Anurag" userId="615e99bc-16ff-4c7f-b034-6c1a3262c6fb" providerId="ADAL" clId="{CCC4344D-8FF1-48E9-B616-9CA56E272C86}" dt="2021-02-16T16:10:11.293" v="1305" actId="313"/>
          <ac:spMkLst>
            <pc:docMk/>
            <pc:sldMk cId="3465324897" sldId="275"/>
            <ac:spMk id="5" creationId="{00000000-0000-0000-0000-000000000000}"/>
          </ac:spMkLst>
        </pc:spChg>
        <pc:graphicFrameChg chg="mod">
          <ac:chgData name="Thakur, Anurag" userId="615e99bc-16ff-4c7f-b034-6c1a3262c6fb" providerId="ADAL" clId="{CCC4344D-8FF1-48E9-B616-9CA56E272C86}" dt="2021-02-16T16:13:21.073" v="1357" actId="1076"/>
          <ac:graphicFrameMkLst>
            <pc:docMk/>
            <pc:sldMk cId="3465324897" sldId="275"/>
            <ac:graphicFrameMk id="3" creationId="{00000000-0000-0000-0000-000000000000}"/>
          </ac:graphicFrameMkLst>
        </pc:graphicFrameChg>
        <pc:graphicFrameChg chg="del">
          <ac:chgData name="Thakur, Anurag" userId="615e99bc-16ff-4c7f-b034-6c1a3262c6fb" providerId="ADAL" clId="{CCC4344D-8FF1-48E9-B616-9CA56E272C86}" dt="2021-02-16T09:27:12.519" v="1" actId="478"/>
          <ac:graphicFrameMkLst>
            <pc:docMk/>
            <pc:sldMk cId="3465324897" sldId="275"/>
            <ac:graphicFrameMk id="4" creationId="{9E02E7D4-0AA8-420C-B5A8-B225C37F7798}"/>
          </ac:graphicFrameMkLst>
        </pc:graphicFrameChg>
        <pc:cxnChg chg="del">
          <ac:chgData name="Thakur, Anurag" userId="615e99bc-16ff-4c7f-b034-6c1a3262c6fb" providerId="ADAL" clId="{CCC4344D-8FF1-48E9-B616-9CA56E272C86}" dt="2021-02-16T09:27:15.156" v="2" actId="478"/>
          <ac:cxnSpMkLst>
            <pc:docMk/>
            <pc:sldMk cId="3465324897" sldId="275"/>
            <ac:cxnSpMk id="7" creationId="{E52F919C-1430-49D8-B960-FE77C62597B6}"/>
          </ac:cxnSpMkLst>
        </pc:cxnChg>
      </pc:sldChg>
      <pc:sldChg chg="modSp mod ord">
        <pc:chgData name="Thakur, Anurag" userId="615e99bc-16ff-4c7f-b034-6c1a3262c6fb" providerId="ADAL" clId="{CCC4344D-8FF1-48E9-B616-9CA56E272C86}" dt="2021-02-16T16:41:41.558" v="1555"/>
        <pc:sldMkLst>
          <pc:docMk/>
          <pc:sldMk cId="38674896" sldId="305"/>
        </pc:sldMkLst>
        <pc:spChg chg="mod">
          <ac:chgData name="Thakur, Anurag" userId="615e99bc-16ff-4c7f-b034-6c1a3262c6fb" providerId="ADAL" clId="{CCC4344D-8FF1-48E9-B616-9CA56E272C86}" dt="2021-02-16T16:11:22.240" v="1337" actId="20577"/>
          <ac:spMkLst>
            <pc:docMk/>
            <pc:sldMk cId="38674896" sldId="305"/>
            <ac:spMk id="7" creationId="{00000000-0000-0000-0000-000000000000}"/>
          </ac:spMkLst>
        </pc:spChg>
      </pc:sldChg>
      <pc:sldChg chg="del">
        <pc:chgData name="Thakur, Anurag" userId="615e99bc-16ff-4c7f-b034-6c1a3262c6fb" providerId="ADAL" clId="{CCC4344D-8FF1-48E9-B616-9CA56E272C86}" dt="2021-02-16T09:26:36.478" v="0" actId="47"/>
        <pc:sldMkLst>
          <pc:docMk/>
          <pc:sldMk cId="1927907684" sldId="516"/>
        </pc:sldMkLst>
      </pc:sldChg>
      <pc:sldChg chg="del">
        <pc:chgData name="Thakur, Anurag" userId="615e99bc-16ff-4c7f-b034-6c1a3262c6fb" providerId="ADAL" clId="{CCC4344D-8FF1-48E9-B616-9CA56E272C86}" dt="2021-02-16T16:12:51.313" v="1355" actId="47"/>
        <pc:sldMkLst>
          <pc:docMk/>
          <pc:sldMk cId="1071861030" sldId="213480439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9C9B9F-2720-4CC8-A597-18FD26152BE6}" type="doc">
      <dgm:prSet loTypeId="urn:microsoft.com/office/officeart/2005/8/layout/chevron1" loCatId="process" qsTypeId="urn:microsoft.com/office/officeart/2005/8/quickstyle/simple1" qsCatId="simple" csTypeId="urn:microsoft.com/office/officeart/2005/8/colors/accent1_2" csCatId="accent1" phldr="1"/>
      <dgm:spPr/>
    </dgm:pt>
    <dgm:pt modelId="{938810DB-0982-4EEC-A00C-A93FB493E558}">
      <dgm:prSet phldrT="[Text]"/>
      <dgm:spPr/>
      <dgm:t>
        <a:bodyPr/>
        <a:lstStyle/>
        <a:p>
          <a:r>
            <a:rPr lang="en-US" dirty="0"/>
            <a:t>Client send requirements via e-mail</a:t>
          </a:r>
        </a:p>
      </dgm:t>
    </dgm:pt>
    <dgm:pt modelId="{90AAC826-CF11-473C-B7C3-5062DA9146DB}" type="parTrans" cxnId="{6683FAC6-3040-4150-92FC-28E9FFE31FE6}">
      <dgm:prSet/>
      <dgm:spPr/>
      <dgm:t>
        <a:bodyPr/>
        <a:lstStyle/>
        <a:p>
          <a:endParaRPr lang="en-US"/>
        </a:p>
      </dgm:t>
    </dgm:pt>
    <dgm:pt modelId="{2570B747-E85F-4242-A75F-7D1EBF856F52}" type="sibTrans" cxnId="{6683FAC6-3040-4150-92FC-28E9FFE31FE6}">
      <dgm:prSet/>
      <dgm:spPr/>
      <dgm:t>
        <a:bodyPr/>
        <a:lstStyle/>
        <a:p>
          <a:endParaRPr lang="en-US"/>
        </a:p>
      </dgm:t>
    </dgm:pt>
    <dgm:pt modelId="{A22F850D-501D-4450-A7C4-EFC2E874E4AA}">
      <dgm:prSet phldrT="[Text]"/>
      <dgm:spPr>
        <a:solidFill>
          <a:srgbClr val="002060"/>
        </a:solidFill>
      </dgm:spPr>
      <dgm:t>
        <a:bodyPr/>
        <a:lstStyle/>
        <a:p>
          <a:r>
            <a:rPr lang="en-US" dirty="0"/>
            <a:t>Tracking center reviews the requirements in the attached file</a:t>
          </a:r>
        </a:p>
      </dgm:t>
    </dgm:pt>
    <dgm:pt modelId="{8AD7942F-36E8-461E-8B65-425947BB35AC}" type="parTrans" cxnId="{4E951F36-C635-40AD-8F78-74167B0FB7A7}">
      <dgm:prSet/>
      <dgm:spPr/>
      <dgm:t>
        <a:bodyPr/>
        <a:lstStyle/>
        <a:p>
          <a:endParaRPr lang="en-US"/>
        </a:p>
      </dgm:t>
    </dgm:pt>
    <dgm:pt modelId="{D1055E3A-6139-4BE7-8981-98AFA02FD43D}" type="sibTrans" cxnId="{4E951F36-C635-40AD-8F78-74167B0FB7A7}">
      <dgm:prSet/>
      <dgm:spPr/>
      <dgm:t>
        <a:bodyPr/>
        <a:lstStyle/>
        <a:p>
          <a:endParaRPr lang="en-US"/>
        </a:p>
      </dgm:t>
    </dgm:pt>
    <dgm:pt modelId="{F6A26E21-5B4C-4010-8EF1-1F7C0A16F521}">
      <dgm:prSet phldrT="[Text]"/>
      <dgm:spPr>
        <a:solidFill>
          <a:srgbClr val="0070C0"/>
        </a:solidFill>
      </dgm:spPr>
      <dgm:t>
        <a:bodyPr/>
        <a:lstStyle/>
        <a:p>
          <a:r>
            <a:rPr lang="en-US" dirty="0"/>
            <a:t>Auto-swivel bot reads the Excel Template</a:t>
          </a:r>
        </a:p>
      </dgm:t>
    </dgm:pt>
    <dgm:pt modelId="{F3F6E069-9F49-49D9-9E84-C6C42394A032}" type="parTrans" cxnId="{8B15E34C-D866-4EB3-8A50-3E91C8EC3A44}">
      <dgm:prSet/>
      <dgm:spPr/>
      <dgm:t>
        <a:bodyPr/>
        <a:lstStyle/>
        <a:p>
          <a:endParaRPr lang="en-US"/>
        </a:p>
      </dgm:t>
    </dgm:pt>
    <dgm:pt modelId="{7BB397E7-351F-4626-9F40-09215A68B36F}" type="sibTrans" cxnId="{8B15E34C-D866-4EB3-8A50-3E91C8EC3A44}">
      <dgm:prSet/>
      <dgm:spPr/>
      <dgm:t>
        <a:bodyPr/>
        <a:lstStyle/>
        <a:p>
          <a:endParaRPr lang="en-US"/>
        </a:p>
      </dgm:t>
    </dgm:pt>
    <dgm:pt modelId="{11FD2354-3E2B-4296-B9E8-44E78E825DD5}">
      <dgm:prSet phldrT="[Text]"/>
      <dgm:spPr>
        <a:solidFill>
          <a:srgbClr val="00B0F0"/>
        </a:solidFill>
      </dgm:spPr>
      <dgm:t>
        <a:bodyPr/>
        <a:lstStyle/>
        <a:p>
          <a:r>
            <a:rPr lang="en-US" dirty="0"/>
            <a:t>Auto-swivel bot process the information in Aries</a:t>
          </a:r>
        </a:p>
      </dgm:t>
    </dgm:pt>
    <dgm:pt modelId="{C030F4C3-6445-4F6F-8DCF-0796475F493C}" type="parTrans" cxnId="{8E71587E-A710-4449-B6F3-C91972C5C35E}">
      <dgm:prSet/>
      <dgm:spPr/>
      <dgm:t>
        <a:bodyPr/>
        <a:lstStyle/>
        <a:p>
          <a:endParaRPr lang="en-US"/>
        </a:p>
      </dgm:t>
    </dgm:pt>
    <dgm:pt modelId="{8DBF115E-327C-4C51-BAC7-146DDCB2197F}" type="sibTrans" cxnId="{8E71587E-A710-4449-B6F3-C91972C5C35E}">
      <dgm:prSet/>
      <dgm:spPr/>
      <dgm:t>
        <a:bodyPr/>
        <a:lstStyle/>
        <a:p>
          <a:endParaRPr lang="en-US"/>
        </a:p>
      </dgm:t>
    </dgm:pt>
    <dgm:pt modelId="{E7FDFAA6-EA2B-4172-8D91-3C7C3E8C31D4}">
      <dgm:prSet phldrT="[Text]"/>
      <dgm:spPr>
        <a:solidFill>
          <a:srgbClr val="00B050"/>
        </a:solidFill>
      </dgm:spPr>
      <dgm:t>
        <a:bodyPr/>
        <a:lstStyle/>
        <a:p>
          <a:r>
            <a:rPr lang="en-US" dirty="0"/>
            <a:t>Logs the new request’s entry in Database</a:t>
          </a:r>
        </a:p>
      </dgm:t>
    </dgm:pt>
    <dgm:pt modelId="{AC70E8A4-6356-4083-B8BC-B381FD5A960C}" type="parTrans" cxnId="{F38704D1-74FF-49E0-A530-0D9C4D73E13D}">
      <dgm:prSet/>
      <dgm:spPr/>
      <dgm:t>
        <a:bodyPr/>
        <a:lstStyle/>
        <a:p>
          <a:endParaRPr lang="en-US"/>
        </a:p>
      </dgm:t>
    </dgm:pt>
    <dgm:pt modelId="{B9B52C11-CE85-4AC2-9D0B-0397D0E7D46F}" type="sibTrans" cxnId="{F38704D1-74FF-49E0-A530-0D9C4D73E13D}">
      <dgm:prSet/>
      <dgm:spPr/>
      <dgm:t>
        <a:bodyPr/>
        <a:lstStyle/>
        <a:p>
          <a:endParaRPr lang="en-US"/>
        </a:p>
      </dgm:t>
    </dgm:pt>
    <dgm:pt modelId="{466F4498-CB2B-4CCE-B3A4-5D2836995948}" type="pres">
      <dgm:prSet presAssocID="{889C9B9F-2720-4CC8-A597-18FD26152BE6}" presName="Name0" presStyleCnt="0">
        <dgm:presLayoutVars>
          <dgm:dir/>
          <dgm:animLvl val="lvl"/>
          <dgm:resizeHandles val="exact"/>
        </dgm:presLayoutVars>
      </dgm:prSet>
      <dgm:spPr/>
    </dgm:pt>
    <dgm:pt modelId="{5B9AA323-4B57-47A6-BD4E-DA5D0F62F7C6}" type="pres">
      <dgm:prSet presAssocID="{938810DB-0982-4EEC-A00C-A93FB493E558}" presName="parTxOnly" presStyleLbl="node1" presStyleIdx="0" presStyleCnt="5">
        <dgm:presLayoutVars>
          <dgm:chMax val="0"/>
          <dgm:chPref val="0"/>
          <dgm:bulletEnabled val="1"/>
        </dgm:presLayoutVars>
      </dgm:prSet>
      <dgm:spPr/>
    </dgm:pt>
    <dgm:pt modelId="{87A2BF2B-B5B6-4922-B430-84211BF1ED2F}" type="pres">
      <dgm:prSet presAssocID="{2570B747-E85F-4242-A75F-7D1EBF856F52}" presName="parTxOnlySpace" presStyleCnt="0"/>
      <dgm:spPr/>
    </dgm:pt>
    <dgm:pt modelId="{2A1F8BE6-9535-433E-9506-5B43764413D2}" type="pres">
      <dgm:prSet presAssocID="{A22F850D-501D-4450-A7C4-EFC2E874E4AA}" presName="parTxOnly" presStyleLbl="node1" presStyleIdx="1" presStyleCnt="5">
        <dgm:presLayoutVars>
          <dgm:chMax val="0"/>
          <dgm:chPref val="0"/>
          <dgm:bulletEnabled val="1"/>
        </dgm:presLayoutVars>
      </dgm:prSet>
      <dgm:spPr/>
    </dgm:pt>
    <dgm:pt modelId="{6C823B5A-218C-490A-99D0-B2A8CFE17FDE}" type="pres">
      <dgm:prSet presAssocID="{D1055E3A-6139-4BE7-8981-98AFA02FD43D}" presName="parTxOnlySpace" presStyleCnt="0"/>
      <dgm:spPr/>
    </dgm:pt>
    <dgm:pt modelId="{D6C03445-1FCF-4FF5-8852-EF95821BD9B7}" type="pres">
      <dgm:prSet presAssocID="{F6A26E21-5B4C-4010-8EF1-1F7C0A16F521}" presName="parTxOnly" presStyleLbl="node1" presStyleIdx="2" presStyleCnt="5">
        <dgm:presLayoutVars>
          <dgm:chMax val="0"/>
          <dgm:chPref val="0"/>
          <dgm:bulletEnabled val="1"/>
        </dgm:presLayoutVars>
      </dgm:prSet>
      <dgm:spPr/>
    </dgm:pt>
    <dgm:pt modelId="{1CEC9BBB-72A9-445B-A7FF-FD9493F673D9}" type="pres">
      <dgm:prSet presAssocID="{7BB397E7-351F-4626-9F40-09215A68B36F}" presName="parTxOnlySpace" presStyleCnt="0"/>
      <dgm:spPr/>
    </dgm:pt>
    <dgm:pt modelId="{52C53F5F-89F6-4F24-AC43-8D5F976129C4}" type="pres">
      <dgm:prSet presAssocID="{11FD2354-3E2B-4296-B9E8-44E78E825DD5}" presName="parTxOnly" presStyleLbl="node1" presStyleIdx="3" presStyleCnt="5">
        <dgm:presLayoutVars>
          <dgm:chMax val="0"/>
          <dgm:chPref val="0"/>
          <dgm:bulletEnabled val="1"/>
        </dgm:presLayoutVars>
      </dgm:prSet>
      <dgm:spPr/>
    </dgm:pt>
    <dgm:pt modelId="{026EFE83-003D-4C77-8A4F-B57C63CB4193}" type="pres">
      <dgm:prSet presAssocID="{8DBF115E-327C-4C51-BAC7-146DDCB2197F}" presName="parTxOnlySpace" presStyleCnt="0"/>
      <dgm:spPr/>
    </dgm:pt>
    <dgm:pt modelId="{CF311C13-741B-47BC-837B-34531C2F2568}" type="pres">
      <dgm:prSet presAssocID="{E7FDFAA6-EA2B-4172-8D91-3C7C3E8C31D4}" presName="parTxOnly" presStyleLbl="node1" presStyleIdx="4" presStyleCnt="5">
        <dgm:presLayoutVars>
          <dgm:chMax val="0"/>
          <dgm:chPref val="0"/>
          <dgm:bulletEnabled val="1"/>
        </dgm:presLayoutVars>
      </dgm:prSet>
      <dgm:spPr/>
    </dgm:pt>
  </dgm:ptLst>
  <dgm:cxnLst>
    <dgm:cxn modelId="{78D75330-34EC-4ADF-9002-870E6EEDCF1C}" type="presOf" srcId="{938810DB-0982-4EEC-A00C-A93FB493E558}" destId="{5B9AA323-4B57-47A6-BD4E-DA5D0F62F7C6}" srcOrd="0" destOrd="0" presId="urn:microsoft.com/office/officeart/2005/8/layout/chevron1"/>
    <dgm:cxn modelId="{4E951F36-C635-40AD-8F78-74167B0FB7A7}" srcId="{889C9B9F-2720-4CC8-A597-18FD26152BE6}" destId="{A22F850D-501D-4450-A7C4-EFC2E874E4AA}" srcOrd="1" destOrd="0" parTransId="{8AD7942F-36E8-461E-8B65-425947BB35AC}" sibTransId="{D1055E3A-6139-4BE7-8981-98AFA02FD43D}"/>
    <dgm:cxn modelId="{92CD814C-D51B-44C4-A79A-91EBB67B30C4}" type="presOf" srcId="{A22F850D-501D-4450-A7C4-EFC2E874E4AA}" destId="{2A1F8BE6-9535-433E-9506-5B43764413D2}" srcOrd="0" destOrd="0" presId="urn:microsoft.com/office/officeart/2005/8/layout/chevron1"/>
    <dgm:cxn modelId="{8B15E34C-D866-4EB3-8A50-3E91C8EC3A44}" srcId="{889C9B9F-2720-4CC8-A597-18FD26152BE6}" destId="{F6A26E21-5B4C-4010-8EF1-1F7C0A16F521}" srcOrd="2" destOrd="0" parTransId="{F3F6E069-9F49-49D9-9E84-C6C42394A032}" sibTransId="{7BB397E7-351F-4626-9F40-09215A68B36F}"/>
    <dgm:cxn modelId="{BE0C8072-C85F-4E37-A1F7-6B41A4B5E312}" type="presOf" srcId="{F6A26E21-5B4C-4010-8EF1-1F7C0A16F521}" destId="{D6C03445-1FCF-4FF5-8852-EF95821BD9B7}" srcOrd="0" destOrd="0" presId="urn:microsoft.com/office/officeart/2005/8/layout/chevron1"/>
    <dgm:cxn modelId="{8E71587E-A710-4449-B6F3-C91972C5C35E}" srcId="{889C9B9F-2720-4CC8-A597-18FD26152BE6}" destId="{11FD2354-3E2B-4296-B9E8-44E78E825DD5}" srcOrd="3" destOrd="0" parTransId="{C030F4C3-6445-4F6F-8DCF-0796475F493C}" sibTransId="{8DBF115E-327C-4C51-BAC7-146DDCB2197F}"/>
    <dgm:cxn modelId="{5A041EC5-A702-41FD-BC40-FF66675A391B}" type="presOf" srcId="{11FD2354-3E2B-4296-B9E8-44E78E825DD5}" destId="{52C53F5F-89F6-4F24-AC43-8D5F976129C4}" srcOrd="0" destOrd="0" presId="urn:microsoft.com/office/officeart/2005/8/layout/chevron1"/>
    <dgm:cxn modelId="{6683FAC6-3040-4150-92FC-28E9FFE31FE6}" srcId="{889C9B9F-2720-4CC8-A597-18FD26152BE6}" destId="{938810DB-0982-4EEC-A00C-A93FB493E558}" srcOrd="0" destOrd="0" parTransId="{90AAC826-CF11-473C-B7C3-5062DA9146DB}" sibTransId="{2570B747-E85F-4242-A75F-7D1EBF856F52}"/>
    <dgm:cxn modelId="{97828BC7-CD3C-4EBE-9057-D73BCB1797F4}" type="presOf" srcId="{E7FDFAA6-EA2B-4172-8D91-3C7C3E8C31D4}" destId="{CF311C13-741B-47BC-837B-34531C2F2568}" srcOrd="0" destOrd="0" presId="urn:microsoft.com/office/officeart/2005/8/layout/chevron1"/>
    <dgm:cxn modelId="{F38704D1-74FF-49E0-A530-0D9C4D73E13D}" srcId="{889C9B9F-2720-4CC8-A597-18FD26152BE6}" destId="{E7FDFAA6-EA2B-4172-8D91-3C7C3E8C31D4}" srcOrd="4" destOrd="0" parTransId="{AC70E8A4-6356-4083-B8BC-B381FD5A960C}" sibTransId="{B9B52C11-CE85-4AC2-9D0B-0397D0E7D46F}"/>
    <dgm:cxn modelId="{7AF2E9DF-08C8-4C91-AB40-6FB4B64CA45A}" type="presOf" srcId="{889C9B9F-2720-4CC8-A597-18FD26152BE6}" destId="{466F4498-CB2B-4CCE-B3A4-5D2836995948}" srcOrd="0" destOrd="0" presId="urn:microsoft.com/office/officeart/2005/8/layout/chevron1"/>
    <dgm:cxn modelId="{8846C5E8-CA6A-425F-B988-ABB90DA42B65}" type="presParOf" srcId="{466F4498-CB2B-4CCE-B3A4-5D2836995948}" destId="{5B9AA323-4B57-47A6-BD4E-DA5D0F62F7C6}" srcOrd="0" destOrd="0" presId="urn:microsoft.com/office/officeart/2005/8/layout/chevron1"/>
    <dgm:cxn modelId="{365886F4-6CDF-48D0-A189-C0D544E3FA18}" type="presParOf" srcId="{466F4498-CB2B-4CCE-B3A4-5D2836995948}" destId="{87A2BF2B-B5B6-4922-B430-84211BF1ED2F}" srcOrd="1" destOrd="0" presId="urn:microsoft.com/office/officeart/2005/8/layout/chevron1"/>
    <dgm:cxn modelId="{2E3C3A4C-6C09-49DE-9086-BB5EDB50708E}" type="presParOf" srcId="{466F4498-CB2B-4CCE-B3A4-5D2836995948}" destId="{2A1F8BE6-9535-433E-9506-5B43764413D2}" srcOrd="2" destOrd="0" presId="urn:microsoft.com/office/officeart/2005/8/layout/chevron1"/>
    <dgm:cxn modelId="{166725A9-A8C1-48B2-A051-23CC35B506AA}" type="presParOf" srcId="{466F4498-CB2B-4CCE-B3A4-5D2836995948}" destId="{6C823B5A-218C-490A-99D0-B2A8CFE17FDE}" srcOrd="3" destOrd="0" presId="urn:microsoft.com/office/officeart/2005/8/layout/chevron1"/>
    <dgm:cxn modelId="{9219D0D3-587B-4B84-805D-553F9A292D1D}" type="presParOf" srcId="{466F4498-CB2B-4CCE-B3A4-5D2836995948}" destId="{D6C03445-1FCF-4FF5-8852-EF95821BD9B7}" srcOrd="4" destOrd="0" presId="urn:microsoft.com/office/officeart/2005/8/layout/chevron1"/>
    <dgm:cxn modelId="{7593CD1C-4A2F-413F-9E9D-50CDC2EFABE4}" type="presParOf" srcId="{466F4498-CB2B-4CCE-B3A4-5D2836995948}" destId="{1CEC9BBB-72A9-445B-A7FF-FD9493F673D9}" srcOrd="5" destOrd="0" presId="urn:microsoft.com/office/officeart/2005/8/layout/chevron1"/>
    <dgm:cxn modelId="{889ED45B-C46B-4183-A7C6-ECCB18C37A47}" type="presParOf" srcId="{466F4498-CB2B-4CCE-B3A4-5D2836995948}" destId="{52C53F5F-89F6-4F24-AC43-8D5F976129C4}" srcOrd="6" destOrd="0" presId="urn:microsoft.com/office/officeart/2005/8/layout/chevron1"/>
    <dgm:cxn modelId="{6CC9B812-7ED2-4A89-9698-43C7D4F615BD}" type="presParOf" srcId="{466F4498-CB2B-4CCE-B3A4-5D2836995948}" destId="{026EFE83-003D-4C77-8A4F-B57C63CB4193}" srcOrd="7" destOrd="0" presId="urn:microsoft.com/office/officeart/2005/8/layout/chevron1"/>
    <dgm:cxn modelId="{2B686478-DF60-48CF-B3E6-08F49713A8A2}" type="presParOf" srcId="{466F4498-CB2B-4CCE-B3A4-5D2836995948}" destId="{CF311C13-741B-47BC-837B-34531C2F2568}"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7C476C9-F3CA-485A-A82F-36B32041EA24}"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83DB042B-9A30-4FF3-B152-F1A397D710C9}">
      <dgm:prSet phldrT="[Text]"/>
      <dgm:spPr>
        <a:solidFill>
          <a:srgbClr val="00B0F0"/>
        </a:solidFill>
      </dgm:spPr>
      <dgm:t>
        <a:bodyPr/>
        <a:lstStyle/>
        <a:p>
          <a:r>
            <a:rPr lang="en-US" dirty="0">
              <a:solidFill>
                <a:schemeClr val="bg1"/>
              </a:solidFill>
            </a:rPr>
            <a:t>Assess</a:t>
          </a:r>
        </a:p>
      </dgm:t>
    </dgm:pt>
    <dgm:pt modelId="{76DB4892-4CCB-4F72-BE1F-DD1E17985D62}" type="parTrans" cxnId="{BA33CBDD-7BBD-43DD-85EB-3A41648E110E}">
      <dgm:prSet/>
      <dgm:spPr/>
      <dgm:t>
        <a:bodyPr/>
        <a:lstStyle/>
        <a:p>
          <a:endParaRPr lang="en-US">
            <a:solidFill>
              <a:schemeClr val="bg1"/>
            </a:solidFill>
          </a:endParaRPr>
        </a:p>
      </dgm:t>
    </dgm:pt>
    <dgm:pt modelId="{5F4A3F50-748E-452E-B947-79B10E5CE8FF}" type="sibTrans" cxnId="{BA33CBDD-7BBD-43DD-85EB-3A41648E110E}">
      <dgm:prSet/>
      <dgm:spPr>
        <a:solidFill>
          <a:schemeClr val="accent3"/>
        </a:solidFill>
      </dgm:spPr>
      <dgm:t>
        <a:bodyPr/>
        <a:lstStyle/>
        <a:p>
          <a:endParaRPr lang="en-US">
            <a:solidFill>
              <a:schemeClr val="bg1"/>
            </a:solidFill>
          </a:endParaRPr>
        </a:p>
      </dgm:t>
    </dgm:pt>
    <dgm:pt modelId="{28BBBDAE-3B9E-4224-AFD8-BE3C2F2E3960}">
      <dgm:prSet phldrT="[Text]"/>
      <dgm:spPr>
        <a:solidFill>
          <a:srgbClr val="0070C0"/>
        </a:solidFill>
      </dgm:spPr>
      <dgm:t>
        <a:bodyPr/>
        <a:lstStyle/>
        <a:p>
          <a:r>
            <a:rPr lang="en-US" dirty="0">
              <a:solidFill>
                <a:schemeClr val="bg1"/>
              </a:solidFill>
            </a:rPr>
            <a:t>Plan</a:t>
          </a:r>
        </a:p>
      </dgm:t>
    </dgm:pt>
    <dgm:pt modelId="{3E039C41-5526-4D95-AF55-C3344D6F70FC}" type="parTrans" cxnId="{71DD0808-FDFB-4F33-AC4E-D0611FCBE446}">
      <dgm:prSet/>
      <dgm:spPr/>
      <dgm:t>
        <a:bodyPr/>
        <a:lstStyle/>
        <a:p>
          <a:endParaRPr lang="en-US">
            <a:solidFill>
              <a:schemeClr val="bg1"/>
            </a:solidFill>
          </a:endParaRPr>
        </a:p>
      </dgm:t>
    </dgm:pt>
    <dgm:pt modelId="{2A8349C8-8335-45E2-83E2-18EA602A4430}" type="sibTrans" cxnId="{71DD0808-FDFB-4F33-AC4E-D0611FCBE446}">
      <dgm:prSet/>
      <dgm:spPr>
        <a:solidFill>
          <a:schemeClr val="accent3"/>
        </a:solidFill>
      </dgm:spPr>
      <dgm:t>
        <a:bodyPr/>
        <a:lstStyle/>
        <a:p>
          <a:endParaRPr lang="en-US">
            <a:solidFill>
              <a:schemeClr val="bg1"/>
            </a:solidFill>
          </a:endParaRPr>
        </a:p>
      </dgm:t>
    </dgm:pt>
    <dgm:pt modelId="{28494103-2179-4B37-A04D-D1E52C673811}">
      <dgm:prSet phldrT="[Text]"/>
      <dgm:spPr>
        <a:solidFill>
          <a:srgbClr val="002060"/>
        </a:solidFill>
      </dgm:spPr>
      <dgm:t>
        <a:bodyPr/>
        <a:lstStyle/>
        <a:p>
          <a:r>
            <a:rPr lang="en-US" dirty="0">
              <a:solidFill>
                <a:schemeClr val="bg1"/>
              </a:solidFill>
            </a:rPr>
            <a:t>Design</a:t>
          </a:r>
        </a:p>
      </dgm:t>
    </dgm:pt>
    <dgm:pt modelId="{9259A545-77C6-423D-A9BF-1D48BFCB98AD}" type="parTrans" cxnId="{B7719A50-C05D-41B9-BA98-B5C644A95DF2}">
      <dgm:prSet/>
      <dgm:spPr/>
      <dgm:t>
        <a:bodyPr/>
        <a:lstStyle/>
        <a:p>
          <a:endParaRPr lang="en-US">
            <a:solidFill>
              <a:schemeClr val="bg1"/>
            </a:solidFill>
          </a:endParaRPr>
        </a:p>
      </dgm:t>
    </dgm:pt>
    <dgm:pt modelId="{33D5E377-32AB-478F-AA14-FF525DBDFCE2}" type="sibTrans" cxnId="{B7719A50-C05D-41B9-BA98-B5C644A95DF2}">
      <dgm:prSet/>
      <dgm:spPr>
        <a:solidFill>
          <a:schemeClr val="accent3"/>
        </a:solidFill>
      </dgm:spPr>
      <dgm:t>
        <a:bodyPr/>
        <a:lstStyle/>
        <a:p>
          <a:endParaRPr lang="en-US">
            <a:solidFill>
              <a:schemeClr val="bg1"/>
            </a:solidFill>
          </a:endParaRPr>
        </a:p>
      </dgm:t>
    </dgm:pt>
    <dgm:pt modelId="{FE164245-C578-4DC7-A505-2A5F8013311A}">
      <dgm:prSet phldrT="[Text]"/>
      <dgm:spPr>
        <a:solidFill>
          <a:srgbClr val="7030A0"/>
        </a:solidFill>
      </dgm:spPr>
      <dgm:t>
        <a:bodyPr/>
        <a:lstStyle/>
        <a:p>
          <a:r>
            <a:rPr lang="en-US" dirty="0">
              <a:solidFill>
                <a:schemeClr val="bg1"/>
              </a:solidFill>
            </a:rPr>
            <a:t>Implement</a:t>
          </a:r>
        </a:p>
      </dgm:t>
    </dgm:pt>
    <dgm:pt modelId="{C146BA83-A4BC-4448-85A4-1BC8FADED8BA}" type="parTrans" cxnId="{1FE4A055-0C20-42A2-A5AA-584F64511622}">
      <dgm:prSet/>
      <dgm:spPr/>
      <dgm:t>
        <a:bodyPr/>
        <a:lstStyle/>
        <a:p>
          <a:endParaRPr lang="en-US">
            <a:solidFill>
              <a:schemeClr val="bg1"/>
            </a:solidFill>
          </a:endParaRPr>
        </a:p>
      </dgm:t>
    </dgm:pt>
    <dgm:pt modelId="{1F633750-2911-47C0-8496-857A8E3B69AA}" type="sibTrans" cxnId="{1FE4A055-0C20-42A2-A5AA-584F64511622}">
      <dgm:prSet/>
      <dgm:spPr>
        <a:solidFill>
          <a:schemeClr val="accent3"/>
        </a:solidFill>
      </dgm:spPr>
      <dgm:t>
        <a:bodyPr/>
        <a:lstStyle/>
        <a:p>
          <a:endParaRPr lang="en-US">
            <a:solidFill>
              <a:schemeClr val="bg1"/>
            </a:solidFill>
          </a:endParaRPr>
        </a:p>
      </dgm:t>
    </dgm:pt>
    <dgm:pt modelId="{5E5EE61C-CD47-4955-8D90-C480B92CD8CD}">
      <dgm:prSet phldrT="[Text]"/>
      <dgm:spPr>
        <a:solidFill>
          <a:srgbClr val="00B050"/>
        </a:solidFill>
      </dgm:spPr>
      <dgm:t>
        <a:bodyPr/>
        <a:lstStyle/>
        <a:p>
          <a:r>
            <a:rPr lang="en-US" dirty="0">
              <a:solidFill>
                <a:schemeClr val="bg1"/>
              </a:solidFill>
            </a:rPr>
            <a:t>Review</a:t>
          </a:r>
        </a:p>
      </dgm:t>
    </dgm:pt>
    <dgm:pt modelId="{B2DB6E18-97F7-4FBB-9099-730C4EB44A51}" type="parTrans" cxnId="{5C94F9A5-1387-483D-BC43-A7E5FEBD8764}">
      <dgm:prSet/>
      <dgm:spPr/>
      <dgm:t>
        <a:bodyPr/>
        <a:lstStyle/>
        <a:p>
          <a:endParaRPr lang="en-US">
            <a:solidFill>
              <a:schemeClr val="bg1"/>
            </a:solidFill>
          </a:endParaRPr>
        </a:p>
      </dgm:t>
    </dgm:pt>
    <dgm:pt modelId="{7301EA5D-51CC-42D0-A5B6-0AD66132ACFE}" type="sibTrans" cxnId="{5C94F9A5-1387-483D-BC43-A7E5FEBD8764}">
      <dgm:prSet/>
      <dgm:spPr>
        <a:solidFill>
          <a:schemeClr val="accent3"/>
        </a:solidFill>
      </dgm:spPr>
      <dgm:t>
        <a:bodyPr/>
        <a:lstStyle/>
        <a:p>
          <a:endParaRPr lang="en-US">
            <a:solidFill>
              <a:schemeClr val="bg1"/>
            </a:solidFill>
          </a:endParaRPr>
        </a:p>
      </dgm:t>
    </dgm:pt>
    <dgm:pt modelId="{30F9F1FA-D612-4D3F-9594-0934A2749CE0}" type="pres">
      <dgm:prSet presAssocID="{A7C476C9-F3CA-485A-A82F-36B32041EA24}" presName="cycle" presStyleCnt="0">
        <dgm:presLayoutVars>
          <dgm:dir/>
          <dgm:resizeHandles val="exact"/>
        </dgm:presLayoutVars>
      </dgm:prSet>
      <dgm:spPr/>
    </dgm:pt>
    <dgm:pt modelId="{ED18F32B-DC8B-4178-8195-DE72F787747C}" type="pres">
      <dgm:prSet presAssocID="{83DB042B-9A30-4FF3-B152-F1A397D710C9}" presName="node" presStyleLbl="node1" presStyleIdx="0" presStyleCnt="5">
        <dgm:presLayoutVars>
          <dgm:bulletEnabled val="1"/>
        </dgm:presLayoutVars>
      </dgm:prSet>
      <dgm:spPr/>
    </dgm:pt>
    <dgm:pt modelId="{38388DF1-9F53-4E11-9BEC-9C6D19AE69DB}" type="pres">
      <dgm:prSet presAssocID="{5F4A3F50-748E-452E-B947-79B10E5CE8FF}" presName="sibTrans" presStyleLbl="sibTrans2D1" presStyleIdx="0" presStyleCnt="5"/>
      <dgm:spPr/>
    </dgm:pt>
    <dgm:pt modelId="{A56C2DCA-EA92-4BDF-886B-7EC66A3ABACE}" type="pres">
      <dgm:prSet presAssocID="{5F4A3F50-748E-452E-B947-79B10E5CE8FF}" presName="connectorText" presStyleLbl="sibTrans2D1" presStyleIdx="0" presStyleCnt="5"/>
      <dgm:spPr/>
    </dgm:pt>
    <dgm:pt modelId="{8888ABB2-77F8-492F-BEE2-42B411F13E21}" type="pres">
      <dgm:prSet presAssocID="{28BBBDAE-3B9E-4224-AFD8-BE3C2F2E3960}" presName="node" presStyleLbl="node1" presStyleIdx="1" presStyleCnt="5">
        <dgm:presLayoutVars>
          <dgm:bulletEnabled val="1"/>
        </dgm:presLayoutVars>
      </dgm:prSet>
      <dgm:spPr/>
    </dgm:pt>
    <dgm:pt modelId="{5D79C4AC-1961-409C-90C9-83A9CA90BF44}" type="pres">
      <dgm:prSet presAssocID="{2A8349C8-8335-45E2-83E2-18EA602A4430}" presName="sibTrans" presStyleLbl="sibTrans2D1" presStyleIdx="1" presStyleCnt="5"/>
      <dgm:spPr/>
    </dgm:pt>
    <dgm:pt modelId="{08EE91E2-19EC-42D5-BBBA-8EAC52668872}" type="pres">
      <dgm:prSet presAssocID="{2A8349C8-8335-45E2-83E2-18EA602A4430}" presName="connectorText" presStyleLbl="sibTrans2D1" presStyleIdx="1" presStyleCnt="5"/>
      <dgm:spPr/>
    </dgm:pt>
    <dgm:pt modelId="{2C69C7B1-98AF-4ABE-8A63-CE3741BA89DA}" type="pres">
      <dgm:prSet presAssocID="{28494103-2179-4B37-A04D-D1E52C673811}" presName="node" presStyleLbl="node1" presStyleIdx="2" presStyleCnt="5">
        <dgm:presLayoutVars>
          <dgm:bulletEnabled val="1"/>
        </dgm:presLayoutVars>
      </dgm:prSet>
      <dgm:spPr/>
    </dgm:pt>
    <dgm:pt modelId="{D59E2132-4150-4D4E-962D-51C9F6050F43}" type="pres">
      <dgm:prSet presAssocID="{33D5E377-32AB-478F-AA14-FF525DBDFCE2}" presName="sibTrans" presStyleLbl="sibTrans2D1" presStyleIdx="2" presStyleCnt="5"/>
      <dgm:spPr/>
    </dgm:pt>
    <dgm:pt modelId="{83FF1354-BA64-424C-8CD2-72A2AE999EF5}" type="pres">
      <dgm:prSet presAssocID="{33D5E377-32AB-478F-AA14-FF525DBDFCE2}" presName="connectorText" presStyleLbl="sibTrans2D1" presStyleIdx="2" presStyleCnt="5"/>
      <dgm:spPr/>
    </dgm:pt>
    <dgm:pt modelId="{6399A2EF-DCA3-406F-975D-D8DB28D62816}" type="pres">
      <dgm:prSet presAssocID="{FE164245-C578-4DC7-A505-2A5F8013311A}" presName="node" presStyleLbl="node1" presStyleIdx="3" presStyleCnt="5">
        <dgm:presLayoutVars>
          <dgm:bulletEnabled val="1"/>
        </dgm:presLayoutVars>
      </dgm:prSet>
      <dgm:spPr/>
    </dgm:pt>
    <dgm:pt modelId="{4365987B-EE8D-47DD-976A-7F2806B70B3C}" type="pres">
      <dgm:prSet presAssocID="{1F633750-2911-47C0-8496-857A8E3B69AA}" presName="sibTrans" presStyleLbl="sibTrans2D1" presStyleIdx="3" presStyleCnt="5"/>
      <dgm:spPr/>
    </dgm:pt>
    <dgm:pt modelId="{A17E142B-0E27-4860-9931-E4597FA6E5CB}" type="pres">
      <dgm:prSet presAssocID="{1F633750-2911-47C0-8496-857A8E3B69AA}" presName="connectorText" presStyleLbl="sibTrans2D1" presStyleIdx="3" presStyleCnt="5"/>
      <dgm:spPr/>
    </dgm:pt>
    <dgm:pt modelId="{B6F108FC-F352-4D78-8912-A312D6C48C90}" type="pres">
      <dgm:prSet presAssocID="{5E5EE61C-CD47-4955-8D90-C480B92CD8CD}" presName="node" presStyleLbl="node1" presStyleIdx="4" presStyleCnt="5">
        <dgm:presLayoutVars>
          <dgm:bulletEnabled val="1"/>
        </dgm:presLayoutVars>
      </dgm:prSet>
      <dgm:spPr/>
    </dgm:pt>
    <dgm:pt modelId="{E73FA88B-588C-484D-AE37-0949AABC32B8}" type="pres">
      <dgm:prSet presAssocID="{7301EA5D-51CC-42D0-A5B6-0AD66132ACFE}" presName="sibTrans" presStyleLbl="sibTrans2D1" presStyleIdx="4" presStyleCnt="5"/>
      <dgm:spPr/>
    </dgm:pt>
    <dgm:pt modelId="{EB69FEC0-E6E4-4DD9-9B71-0470DAC522B6}" type="pres">
      <dgm:prSet presAssocID="{7301EA5D-51CC-42D0-A5B6-0AD66132ACFE}" presName="connectorText" presStyleLbl="sibTrans2D1" presStyleIdx="4" presStyleCnt="5"/>
      <dgm:spPr/>
    </dgm:pt>
  </dgm:ptLst>
  <dgm:cxnLst>
    <dgm:cxn modelId="{71DD0808-FDFB-4F33-AC4E-D0611FCBE446}" srcId="{A7C476C9-F3CA-485A-A82F-36B32041EA24}" destId="{28BBBDAE-3B9E-4224-AFD8-BE3C2F2E3960}" srcOrd="1" destOrd="0" parTransId="{3E039C41-5526-4D95-AF55-C3344D6F70FC}" sibTransId="{2A8349C8-8335-45E2-83E2-18EA602A4430}"/>
    <dgm:cxn modelId="{B4D6C23C-CEE9-4D0D-B7E7-D34A2BEE6179}" type="presOf" srcId="{7301EA5D-51CC-42D0-A5B6-0AD66132ACFE}" destId="{E73FA88B-588C-484D-AE37-0949AABC32B8}" srcOrd="0" destOrd="0" presId="urn:microsoft.com/office/officeart/2005/8/layout/cycle2"/>
    <dgm:cxn modelId="{DA17D261-B3C4-41C3-B41E-4357B1134260}" type="presOf" srcId="{28494103-2179-4B37-A04D-D1E52C673811}" destId="{2C69C7B1-98AF-4ABE-8A63-CE3741BA89DA}" srcOrd="0" destOrd="0" presId="urn:microsoft.com/office/officeart/2005/8/layout/cycle2"/>
    <dgm:cxn modelId="{3C7FCA6A-74A9-40B8-9712-970C3448A3F7}" type="presOf" srcId="{33D5E377-32AB-478F-AA14-FF525DBDFCE2}" destId="{D59E2132-4150-4D4E-962D-51C9F6050F43}" srcOrd="0" destOrd="0" presId="urn:microsoft.com/office/officeart/2005/8/layout/cycle2"/>
    <dgm:cxn modelId="{B7719A50-C05D-41B9-BA98-B5C644A95DF2}" srcId="{A7C476C9-F3CA-485A-A82F-36B32041EA24}" destId="{28494103-2179-4B37-A04D-D1E52C673811}" srcOrd="2" destOrd="0" parTransId="{9259A545-77C6-423D-A9BF-1D48BFCB98AD}" sibTransId="{33D5E377-32AB-478F-AA14-FF525DBDFCE2}"/>
    <dgm:cxn modelId="{1FE4A055-0C20-42A2-A5AA-584F64511622}" srcId="{A7C476C9-F3CA-485A-A82F-36B32041EA24}" destId="{FE164245-C578-4DC7-A505-2A5F8013311A}" srcOrd="3" destOrd="0" parTransId="{C146BA83-A4BC-4448-85A4-1BC8FADED8BA}" sibTransId="{1F633750-2911-47C0-8496-857A8E3B69AA}"/>
    <dgm:cxn modelId="{74659276-E6A3-44FF-AF6C-2ED3B311426E}" type="presOf" srcId="{A7C476C9-F3CA-485A-A82F-36B32041EA24}" destId="{30F9F1FA-D612-4D3F-9594-0934A2749CE0}" srcOrd="0" destOrd="0" presId="urn:microsoft.com/office/officeart/2005/8/layout/cycle2"/>
    <dgm:cxn modelId="{56CEDA57-C973-44A1-89D5-D0C3C9C9FCB3}" type="presOf" srcId="{83DB042B-9A30-4FF3-B152-F1A397D710C9}" destId="{ED18F32B-DC8B-4178-8195-DE72F787747C}" srcOrd="0" destOrd="0" presId="urn:microsoft.com/office/officeart/2005/8/layout/cycle2"/>
    <dgm:cxn modelId="{02B85059-99F4-4D52-847B-4A6E0C317D72}" type="presOf" srcId="{5F4A3F50-748E-452E-B947-79B10E5CE8FF}" destId="{A56C2DCA-EA92-4BDF-886B-7EC66A3ABACE}" srcOrd="1" destOrd="0" presId="urn:microsoft.com/office/officeart/2005/8/layout/cycle2"/>
    <dgm:cxn modelId="{43CAC2A1-1252-4F74-9678-82AC9174A87E}" type="presOf" srcId="{7301EA5D-51CC-42D0-A5B6-0AD66132ACFE}" destId="{EB69FEC0-E6E4-4DD9-9B71-0470DAC522B6}" srcOrd="1" destOrd="0" presId="urn:microsoft.com/office/officeart/2005/8/layout/cycle2"/>
    <dgm:cxn modelId="{5C94F9A5-1387-483D-BC43-A7E5FEBD8764}" srcId="{A7C476C9-F3CA-485A-A82F-36B32041EA24}" destId="{5E5EE61C-CD47-4955-8D90-C480B92CD8CD}" srcOrd="4" destOrd="0" parTransId="{B2DB6E18-97F7-4FBB-9099-730C4EB44A51}" sibTransId="{7301EA5D-51CC-42D0-A5B6-0AD66132ACFE}"/>
    <dgm:cxn modelId="{F4E863A7-6582-4B7A-96B1-FD4EC949C444}" type="presOf" srcId="{2A8349C8-8335-45E2-83E2-18EA602A4430}" destId="{5D79C4AC-1961-409C-90C9-83A9CA90BF44}" srcOrd="0" destOrd="0" presId="urn:microsoft.com/office/officeart/2005/8/layout/cycle2"/>
    <dgm:cxn modelId="{6C9160A9-9520-4201-A1E6-F5C963272B82}" type="presOf" srcId="{5F4A3F50-748E-452E-B947-79B10E5CE8FF}" destId="{38388DF1-9F53-4E11-9BEC-9C6D19AE69DB}" srcOrd="0" destOrd="0" presId="urn:microsoft.com/office/officeart/2005/8/layout/cycle2"/>
    <dgm:cxn modelId="{2572FAB9-27DD-454A-B8BA-03A99D959880}" type="presOf" srcId="{5E5EE61C-CD47-4955-8D90-C480B92CD8CD}" destId="{B6F108FC-F352-4D78-8912-A312D6C48C90}" srcOrd="0" destOrd="0" presId="urn:microsoft.com/office/officeart/2005/8/layout/cycle2"/>
    <dgm:cxn modelId="{36106CBC-9BE7-411A-B34C-DD326845023D}" type="presOf" srcId="{33D5E377-32AB-478F-AA14-FF525DBDFCE2}" destId="{83FF1354-BA64-424C-8CD2-72A2AE999EF5}" srcOrd="1" destOrd="0" presId="urn:microsoft.com/office/officeart/2005/8/layout/cycle2"/>
    <dgm:cxn modelId="{4DD08DC7-14E1-4F61-AE27-E9E27AE45000}" type="presOf" srcId="{1F633750-2911-47C0-8496-857A8E3B69AA}" destId="{A17E142B-0E27-4860-9931-E4597FA6E5CB}" srcOrd="1" destOrd="0" presId="urn:microsoft.com/office/officeart/2005/8/layout/cycle2"/>
    <dgm:cxn modelId="{298F11CB-E8B0-4D56-B7CE-47733F4A8935}" type="presOf" srcId="{1F633750-2911-47C0-8496-857A8E3B69AA}" destId="{4365987B-EE8D-47DD-976A-7F2806B70B3C}" srcOrd="0" destOrd="0" presId="urn:microsoft.com/office/officeart/2005/8/layout/cycle2"/>
    <dgm:cxn modelId="{4A199CD7-8B19-4AA3-A89D-C064FFEBAA97}" type="presOf" srcId="{FE164245-C578-4DC7-A505-2A5F8013311A}" destId="{6399A2EF-DCA3-406F-975D-D8DB28D62816}" srcOrd="0" destOrd="0" presId="urn:microsoft.com/office/officeart/2005/8/layout/cycle2"/>
    <dgm:cxn modelId="{BA33CBDD-7BBD-43DD-85EB-3A41648E110E}" srcId="{A7C476C9-F3CA-485A-A82F-36B32041EA24}" destId="{83DB042B-9A30-4FF3-B152-F1A397D710C9}" srcOrd="0" destOrd="0" parTransId="{76DB4892-4CCB-4F72-BE1F-DD1E17985D62}" sibTransId="{5F4A3F50-748E-452E-B947-79B10E5CE8FF}"/>
    <dgm:cxn modelId="{BB1CA1E4-FD9D-4718-9F9C-2C62E6B76825}" type="presOf" srcId="{2A8349C8-8335-45E2-83E2-18EA602A4430}" destId="{08EE91E2-19EC-42D5-BBBA-8EAC52668872}" srcOrd="1" destOrd="0" presId="urn:microsoft.com/office/officeart/2005/8/layout/cycle2"/>
    <dgm:cxn modelId="{5BF136EB-89EF-4701-8854-07F3D00D8E1E}" type="presOf" srcId="{28BBBDAE-3B9E-4224-AFD8-BE3C2F2E3960}" destId="{8888ABB2-77F8-492F-BEE2-42B411F13E21}" srcOrd="0" destOrd="0" presId="urn:microsoft.com/office/officeart/2005/8/layout/cycle2"/>
    <dgm:cxn modelId="{A73A4F12-29A8-4B1B-B449-FE52D33F6BC3}" type="presParOf" srcId="{30F9F1FA-D612-4D3F-9594-0934A2749CE0}" destId="{ED18F32B-DC8B-4178-8195-DE72F787747C}" srcOrd="0" destOrd="0" presId="urn:microsoft.com/office/officeart/2005/8/layout/cycle2"/>
    <dgm:cxn modelId="{254C6EF3-9577-4A7E-8D64-D00B39CF4072}" type="presParOf" srcId="{30F9F1FA-D612-4D3F-9594-0934A2749CE0}" destId="{38388DF1-9F53-4E11-9BEC-9C6D19AE69DB}" srcOrd="1" destOrd="0" presId="urn:microsoft.com/office/officeart/2005/8/layout/cycle2"/>
    <dgm:cxn modelId="{F110CFF8-6B26-47A4-BD10-9DBEC827A0B1}" type="presParOf" srcId="{38388DF1-9F53-4E11-9BEC-9C6D19AE69DB}" destId="{A56C2DCA-EA92-4BDF-886B-7EC66A3ABACE}" srcOrd="0" destOrd="0" presId="urn:microsoft.com/office/officeart/2005/8/layout/cycle2"/>
    <dgm:cxn modelId="{1A8A27A9-D6F6-46ED-93C8-2135D00D87E7}" type="presParOf" srcId="{30F9F1FA-D612-4D3F-9594-0934A2749CE0}" destId="{8888ABB2-77F8-492F-BEE2-42B411F13E21}" srcOrd="2" destOrd="0" presId="urn:microsoft.com/office/officeart/2005/8/layout/cycle2"/>
    <dgm:cxn modelId="{B25E125E-67AC-4F6F-8743-AF7D7111F8B2}" type="presParOf" srcId="{30F9F1FA-D612-4D3F-9594-0934A2749CE0}" destId="{5D79C4AC-1961-409C-90C9-83A9CA90BF44}" srcOrd="3" destOrd="0" presId="urn:microsoft.com/office/officeart/2005/8/layout/cycle2"/>
    <dgm:cxn modelId="{0E1F3F70-01AB-4094-BC76-BC503D0AC476}" type="presParOf" srcId="{5D79C4AC-1961-409C-90C9-83A9CA90BF44}" destId="{08EE91E2-19EC-42D5-BBBA-8EAC52668872}" srcOrd="0" destOrd="0" presId="urn:microsoft.com/office/officeart/2005/8/layout/cycle2"/>
    <dgm:cxn modelId="{B00908EB-2D0A-47C7-92CC-59F8F12B1253}" type="presParOf" srcId="{30F9F1FA-D612-4D3F-9594-0934A2749CE0}" destId="{2C69C7B1-98AF-4ABE-8A63-CE3741BA89DA}" srcOrd="4" destOrd="0" presId="urn:microsoft.com/office/officeart/2005/8/layout/cycle2"/>
    <dgm:cxn modelId="{E1498707-04CF-4FF0-A5AB-7B8AEFD90234}" type="presParOf" srcId="{30F9F1FA-D612-4D3F-9594-0934A2749CE0}" destId="{D59E2132-4150-4D4E-962D-51C9F6050F43}" srcOrd="5" destOrd="0" presId="urn:microsoft.com/office/officeart/2005/8/layout/cycle2"/>
    <dgm:cxn modelId="{88EA83C7-EFDF-4D86-BA7C-ED06FD62B6F2}" type="presParOf" srcId="{D59E2132-4150-4D4E-962D-51C9F6050F43}" destId="{83FF1354-BA64-424C-8CD2-72A2AE999EF5}" srcOrd="0" destOrd="0" presId="urn:microsoft.com/office/officeart/2005/8/layout/cycle2"/>
    <dgm:cxn modelId="{838EC157-0694-4265-8FE0-39290A09E009}" type="presParOf" srcId="{30F9F1FA-D612-4D3F-9594-0934A2749CE0}" destId="{6399A2EF-DCA3-406F-975D-D8DB28D62816}" srcOrd="6" destOrd="0" presId="urn:microsoft.com/office/officeart/2005/8/layout/cycle2"/>
    <dgm:cxn modelId="{48514FC8-1059-4E94-8B22-8766FFD8FCCC}" type="presParOf" srcId="{30F9F1FA-D612-4D3F-9594-0934A2749CE0}" destId="{4365987B-EE8D-47DD-976A-7F2806B70B3C}" srcOrd="7" destOrd="0" presId="urn:microsoft.com/office/officeart/2005/8/layout/cycle2"/>
    <dgm:cxn modelId="{3F948BB6-C861-47AB-8ADC-E06127E4FB34}" type="presParOf" srcId="{4365987B-EE8D-47DD-976A-7F2806B70B3C}" destId="{A17E142B-0E27-4860-9931-E4597FA6E5CB}" srcOrd="0" destOrd="0" presId="urn:microsoft.com/office/officeart/2005/8/layout/cycle2"/>
    <dgm:cxn modelId="{304B9AFC-7FE0-4BA7-ABD1-903D0990CA2D}" type="presParOf" srcId="{30F9F1FA-D612-4D3F-9594-0934A2749CE0}" destId="{B6F108FC-F352-4D78-8912-A312D6C48C90}" srcOrd="8" destOrd="0" presId="urn:microsoft.com/office/officeart/2005/8/layout/cycle2"/>
    <dgm:cxn modelId="{DFCE0A41-80D4-4C97-B695-F14FBD16438F}" type="presParOf" srcId="{30F9F1FA-D612-4D3F-9594-0934A2749CE0}" destId="{E73FA88B-588C-484D-AE37-0949AABC32B8}" srcOrd="9" destOrd="0" presId="urn:microsoft.com/office/officeart/2005/8/layout/cycle2"/>
    <dgm:cxn modelId="{B2B48983-35E9-4C62-A436-D8E0D280A655}" type="presParOf" srcId="{E73FA88B-588C-484D-AE37-0949AABC32B8}" destId="{EB69FEC0-E6E4-4DD9-9B71-0470DAC522B6}"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9AA323-4B57-47A6-BD4E-DA5D0F62F7C6}">
      <dsp:nvSpPr>
        <dsp:cNvPr id="0" name=""/>
        <dsp:cNvSpPr/>
      </dsp:nvSpPr>
      <dsp:spPr>
        <a:xfrm>
          <a:off x="3237" y="251969"/>
          <a:ext cx="2880940" cy="1152376"/>
        </a:xfrm>
        <a:prstGeom prst="chevron">
          <a:avLst/>
        </a:prstGeom>
        <a:solidFill>
          <a:schemeClr val="accent1">
            <a:hueOff val="0"/>
            <a:satOff val="0"/>
            <a:lumOff val="0"/>
            <a:alphaOff val="0"/>
          </a:schemeClr>
        </a:solidFill>
        <a:ln w="6350" cap="sq"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t>Client send requirements via e-mail</a:t>
          </a:r>
        </a:p>
      </dsp:txBody>
      <dsp:txXfrm>
        <a:off x="579425" y="251969"/>
        <a:ext cx="1728564" cy="1152376"/>
      </dsp:txXfrm>
    </dsp:sp>
    <dsp:sp modelId="{2A1F8BE6-9535-433E-9506-5B43764413D2}">
      <dsp:nvSpPr>
        <dsp:cNvPr id="0" name=""/>
        <dsp:cNvSpPr/>
      </dsp:nvSpPr>
      <dsp:spPr>
        <a:xfrm>
          <a:off x="2596083" y="251969"/>
          <a:ext cx="2880940" cy="1152376"/>
        </a:xfrm>
        <a:prstGeom prst="chevron">
          <a:avLst/>
        </a:prstGeom>
        <a:solidFill>
          <a:srgbClr val="002060"/>
        </a:solidFill>
        <a:ln w="6350" cap="sq"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t>Tracking center reviews the requirements in the attached file</a:t>
          </a:r>
        </a:p>
      </dsp:txBody>
      <dsp:txXfrm>
        <a:off x="3172271" y="251969"/>
        <a:ext cx="1728564" cy="1152376"/>
      </dsp:txXfrm>
    </dsp:sp>
    <dsp:sp modelId="{D6C03445-1FCF-4FF5-8852-EF95821BD9B7}">
      <dsp:nvSpPr>
        <dsp:cNvPr id="0" name=""/>
        <dsp:cNvSpPr/>
      </dsp:nvSpPr>
      <dsp:spPr>
        <a:xfrm>
          <a:off x="5188929" y="251969"/>
          <a:ext cx="2880940" cy="1152376"/>
        </a:xfrm>
        <a:prstGeom prst="chevron">
          <a:avLst/>
        </a:prstGeom>
        <a:solidFill>
          <a:srgbClr val="0070C0"/>
        </a:solidFill>
        <a:ln w="6350" cap="sq"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t>Auto-swivel bot reads the Excel Template</a:t>
          </a:r>
        </a:p>
      </dsp:txBody>
      <dsp:txXfrm>
        <a:off x="5765117" y="251969"/>
        <a:ext cx="1728564" cy="1152376"/>
      </dsp:txXfrm>
    </dsp:sp>
    <dsp:sp modelId="{52C53F5F-89F6-4F24-AC43-8D5F976129C4}">
      <dsp:nvSpPr>
        <dsp:cNvPr id="0" name=""/>
        <dsp:cNvSpPr/>
      </dsp:nvSpPr>
      <dsp:spPr>
        <a:xfrm>
          <a:off x="7781776" y="251969"/>
          <a:ext cx="2880940" cy="1152376"/>
        </a:xfrm>
        <a:prstGeom prst="chevron">
          <a:avLst/>
        </a:prstGeom>
        <a:solidFill>
          <a:srgbClr val="00B0F0"/>
        </a:solidFill>
        <a:ln w="6350" cap="sq"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t>Auto-swivel bot process the information in Aries</a:t>
          </a:r>
        </a:p>
      </dsp:txBody>
      <dsp:txXfrm>
        <a:off x="8357964" y="251969"/>
        <a:ext cx="1728564" cy="1152376"/>
      </dsp:txXfrm>
    </dsp:sp>
    <dsp:sp modelId="{CF311C13-741B-47BC-837B-34531C2F2568}">
      <dsp:nvSpPr>
        <dsp:cNvPr id="0" name=""/>
        <dsp:cNvSpPr/>
      </dsp:nvSpPr>
      <dsp:spPr>
        <a:xfrm>
          <a:off x="10374622" y="251969"/>
          <a:ext cx="2880940" cy="1152376"/>
        </a:xfrm>
        <a:prstGeom prst="chevron">
          <a:avLst/>
        </a:prstGeom>
        <a:solidFill>
          <a:srgbClr val="00B050"/>
        </a:solidFill>
        <a:ln w="6350" cap="sq"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t>Logs the new request’s entry in Database</a:t>
          </a:r>
        </a:p>
      </dsp:txBody>
      <dsp:txXfrm>
        <a:off x="10950810" y="251969"/>
        <a:ext cx="1728564" cy="11523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18F32B-DC8B-4178-8195-DE72F787747C}">
      <dsp:nvSpPr>
        <dsp:cNvPr id="0" name=""/>
        <dsp:cNvSpPr/>
      </dsp:nvSpPr>
      <dsp:spPr>
        <a:xfrm>
          <a:off x="2448799" y="1534"/>
          <a:ext cx="1731801" cy="1731801"/>
        </a:xfrm>
        <a:prstGeom prst="ellipse">
          <a:avLst/>
        </a:prstGeom>
        <a:solidFill>
          <a:srgbClr val="00B0F0"/>
        </a:solidFill>
        <a:ln w="6350" cap="sq"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bg1"/>
              </a:solidFill>
            </a:rPr>
            <a:t>Assess</a:t>
          </a:r>
        </a:p>
      </dsp:txBody>
      <dsp:txXfrm>
        <a:off x="2702415" y="255150"/>
        <a:ext cx="1224569" cy="1224569"/>
      </dsp:txXfrm>
    </dsp:sp>
    <dsp:sp modelId="{38388DF1-9F53-4E11-9BEC-9C6D19AE69DB}">
      <dsp:nvSpPr>
        <dsp:cNvPr id="0" name=""/>
        <dsp:cNvSpPr/>
      </dsp:nvSpPr>
      <dsp:spPr>
        <a:xfrm rot="2160000">
          <a:off x="4126427" y="1333034"/>
          <a:ext cx="462701" cy="584482"/>
        </a:xfrm>
        <a:prstGeom prst="rightArrow">
          <a:avLst>
            <a:gd name="adj1" fmla="val 60000"/>
            <a:gd name="adj2" fmla="val 50000"/>
          </a:avLst>
        </a:prstGeom>
        <a:solidFill>
          <a:schemeClr val="accent3"/>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solidFill>
              <a:schemeClr val="bg1"/>
            </a:solidFill>
          </a:endParaRPr>
        </a:p>
      </dsp:txBody>
      <dsp:txXfrm>
        <a:off x="4139682" y="1409135"/>
        <a:ext cx="323891" cy="350690"/>
      </dsp:txXfrm>
    </dsp:sp>
    <dsp:sp modelId="{8888ABB2-77F8-492F-BEE2-42B411F13E21}">
      <dsp:nvSpPr>
        <dsp:cNvPr id="0" name=""/>
        <dsp:cNvSpPr/>
      </dsp:nvSpPr>
      <dsp:spPr>
        <a:xfrm>
          <a:off x="4556145" y="1532610"/>
          <a:ext cx="1731801" cy="1731801"/>
        </a:xfrm>
        <a:prstGeom prst="ellipse">
          <a:avLst/>
        </a:prstGeom>
        <a:solidFill>
          <a:srgbClr val="0070C0"/>
        </a:solidFill>
        <a:ln w="6350" cap="sq"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bg1"/>
              </a:solidFill>
            </a:rPr>
            <a:t>Plan</a:t>
          </a:r>
        </a:p>
      </dsp:txBody>
      <dsp:txXfrm>
        <a:off x="4809761" y="1786226"/>
        <a:ext cx="1224569" cy="1224569"/>
      </dsp:txXfrm>
    </dsp:sp>
    <dsp:sp modelId="{5D79C4AC-1961-409C-90C9-83A9CA90BF44}">
      <dsp:nvSpPr>
        <dsp:cNvPr id="0" name=""/>
        <dsp:cNvSpPr/>
      </dsp:nvSpPr>
      <dsp:spPr>
        <a:xfrm rot="6480000">
          <a:off x="4792274" y="3332482"/>
          <a:ext cx="462701" cy="584482"/>
        </a:xfrm>
        <a:prstGeom prst="rightArrow">
          <a:avLst>
            <a:gd name="adj1" fmla="val 60000"/>
            <a:gd name="adj2" fmla="val 50000"/>
          </a:avLst>
        </a:prstGeom>
        <a:solidFill>
          <a:schemeClr val="accent3"/>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solidFill>
              <a:schemeClr val="bg1"/>
            </a:solidFill>
          </a:endParaRPr>
        </a:p>
      </dsp:txBody>
      <dsp:txXfrm rot="10800000">
        <a:off x="4883126" y="3383370"/>
        <a:ext cx="323891" cy="350690"/>
      </dsp:txXfrm>
    </dsp:sp>
    <dsp:sp modelId="{2C69C7B1-98AF-4ABE-8A63-CE3741BA89DA}">
      <dsp:nvSpPr>
        <dsp:cNvPr id="0" name=""/>
        <dsp:cNvSpPr/>
      </dsp:nvSpPr>
      <dsp:spPr>
        <a:xfrm>
          <a:off x="3751210" y="4009944"/>
          <a:ext cx="1731801" cy="1731801"/>
        </a:xfrm>
        <a:prstGeom prst="ellipse">
          <a:avLst/>
        </a:prstGeom>
        <a:solidFill>
          <a:srgbClr val="002060"/>
        </a:solidFill>
        <a:ln w="6350" cap="sq"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bg1"/>
              </a:solidFill>
            </a:rPr>
            <a:t>Design</a:t>
          </a:r>
        </a:p>
      </dsp:txBody>
      <dsp:txXfrm>
        <a:off x="4004826" y="4263560"/>
        <a:ext cx="1224569" cy="1224569"/>
      </dsp:txXfrm>
    </dsp:sp>
    <dsp:sp modelId="{D59E2132-4150-4D4E-962D-51C9F6050F43}">
      <dsp:nvSpPr>
        <dsp:cNvPr id="0" name=""/>
        <dsp:cNvSpPr/>
      </dsp:nvSpPr>
      <dsp:spPr>
        <a:xfrm rot="10800000">
          <a:off x="3096444" y="4583603"/>
          <a:ext cx="462701" cy="584482"/>
        </a:xfrm>
        <a:prstGeom prst="rightArrow">
          <a:avLst>
            <a:gd name="adj1" fmla="val 60000"/>
            <a:gd name="adj2" fmla="val 50000"/>
          </a:avLst>
        </a:prstGeom>
        <a:solidFill>
          <a:schemeClr val="accent3"/>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solidFill>
              <a:schemeClr val="bg1"/>
            </a:solidFill>
          </a:endParaRPr>
        </a:p>
      </dsp:txBody>
      <dsp:txXfrm rot="10800000">
        <a:off x="3235254" y="4700499"/>
        <a:ext cx="323891" cy="350690"/>
      </dsp:txXfrm>
    </dsp:sp>
    <dsp:sp modelId="{6399A2EF-DCA3-406F-975D-D8DB28D62816}">
      <dsp:nvSpPr>
        <dsp:cNvPr id="0" name=""/>
        <dsp:cNvSpPr/>
      </dsp:nvSpPr>
      <dsp:spPr>
        <a:xfrm>
          <a:off x="1146387" y="4009944"/>
          <a:ext cx="1731801" cy="1731801"/>
        </a:xfrm>
        <a:prstGeom prst="ellipse">
          <a:avLst/>
        </a:prstGeom>
        <a:solidFill>
          <a:srgbClr val="7030A0"/>
        </a:solidFill>
        <a:ln w="6350" cap="sq"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bg1"/>
              </a:solidFill>
            </a:rPr>
            <a:t>Implement</a:t>
          </a:r>
        </a:p>
      </dsp:txBody>
      <dsp:txXfrm>
        <a:off x="1400003" y="4263560"/>
        <a:ext cx="1224569" cy="1224569"/>
      </dsp:txXfrm>
    </dsp:sp>
    <dsp:sp modelId="{4365987B-EE8D-47DD-976A-7F2806B70B3C}">
      <dsp:nvSpPr>
        <dsp:cNvPr id="0" name=""/>
        <dsp:cNvSpPr/>
      </dsp:nvSpPr>
      <dsp:spPr>
        <a:xfrm rot="15120000">
          <a:off x="1382517" y="3357391"/>
          <a:ext cx="462701" cy="584482"/>
        </a:xfrm>
        <a:prstGeom prst="rightArrow">
          <a:avLst>
            <a:gd name="adj1" fmla="val 60000"/>
            <a:gd name="adj2" fmla="val 50000"/>
          </a:avLst>
        </a:prstGeom>
        <a:solidFill>
          <a:schemeClr val="accent3"/>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solidFill>
              <a:schemeClr val="bg1"/>
            </a:solidFill>
          </a:endParaRPr>
        </a:p>
      </dsp:txBody>
      <dsp:txXfrm rot="10800000">
        <a:off x="1473369" y="3540295"/>
        <a:ext cx="323891" cy="350690"/>
      </dsp:txXfrm>
    </dsp:sp>
    <dsp:sp modelId="{B6F108FC-F352-4D78-8912-A312D6C48C90}">
      <dsp:nvSpPr>
        <dsp:cNvPr id="0" name=""/>
        <dsp:cNvSpPr/>
      </dsp:nvSpPr>
      <dsp:spPr>
        <a:xfrm>
          <a:off x="341453" y="1532610"/>
          <a:ext cx="1731801" cy="1731801"/>
        </a:xfrm>
        <a:prstGeom prst="ellipse">
          <a:avLst/>
        </a:prstGeom>
        <a:solidFill>
          <a:srgbClr val="00B050"/>
        </a:solidFill>
        <a:ln w="6350" cap="sq"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bg1"/>
              </a:solidFill>
            </a:rPr>
            <a:t>Review</a:t>
          </a:r>
        </a:p>
      </dsp:txBody>
      <dsp:txXfrm>
        <a:off x="595069" y="1786226"/>
        <a:ext cx="1224569" cy="1224569"/>
      </dsp:txXfrm>
    </dsp:sp>
    <dsp:sp modelId="{E73FA88B-588C-484D-AE37-0949AABC32B8}">
      <dsp:nvSpPr>
        <dsp:cNvPr id="0" name=""/>
        <dsp:cNvSpPr/>
      </dsp:nvSpPr>
      <dsp:spPr>
        <a:xfrm rot="19440000">
          <a:off x="2019081" y="1348428"/>
          <a:ext cx="462701" cy="584482"/>
        </a:xfrm>
        <a:prstGeom prst="rightArrow">
          <a:avLst>
            <a:gd name="adj1" fmla="val 60000"/>
            <a:gd name="adj2" fmla="val 50000"/>
          </a:avLst>
        </a:prstGeom>
        <a:solidFill>
          <a:schemeClr val="accent3"/>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solidFill>
              <a:schemeClr val="bg1"/>
            </a:solidFill>
          </a:endParaRPr>
        </a:p>
      </dsp:txBody>
      <dsp:txXfrm>
        <a:off x="2032336" y="1506119"/>
        <a:ext cx="323891" cy="35069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a:cs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53EA277-358B-E94E-961E-33D0503F6849}" type="datetimeFigureOut">
              <a:rPr lang="en-US" smtClean="0">
                <a:latin typeface="Arial"/>
                <a:cs typeface="Arial"/>
              </a:rPr>
              <a:t>2/16/2021</a:t>
            </a:fld>
            <a:endParaRPr lang="en-US">
              <a:latin typeface="Arial"/>
              <a:cs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Arial"/>
              <a:cs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0AC7428-30A9-FD43-A0D8-DB91B17088EC}" type="slidenum">
              <a:rPr lang="en-US" smtClean="0">
                <a:latin typeface="Arial"/>
                <a:cs typeface="Arial"/>
              </a:rPr>
              <a:t>‹#›</a:t>
            </a:fld>
            <a:endParaRPr lang="en-US">
              <a:latin typeface="Arial"/>
              <a:cs typeface="Arial"/>
            </a:endParaRPr>
          </a:p>
        </p:txBody>
      </p:sp>
    </p:spTree>
    <p:extLst>
      <p:ext uri="{BB962C8B-B14F-4D97-AF65-F5344CB8AC3E}">
        <p14:creationId xmlns:p14="http://schemas.microsoft.com/office/powerpoint/2010/main" val="1347649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cs typeface="Arial"/>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cs typeface="Arial"/>
              </a:defRPr>
            </a:lvl1pPr>
          </a:lstStyle>
          <a:p>
            <a:fld id="{73B26A0F-F4D6-9B4F-A87B-D8948CDE3BB4}" type="datetimeFigureOut">
              <a:rPr lang="en-US" smtClean="0"/>
              <a:pPr/>
              <a:t>2/16/2021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cs typeface="Arial"/>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cs typeface="Arial"/>
              </a:defRPr>
            </a:lvl1pPr>
          </a:lstStyle>
          <a:p>
            <a:fld id="{7DE2E8FF-3D0C-9D4D-B4D1-3089215958A5}" type="slidenum">
              <a:rPr lang="en-US" smtClean="0"/>
              <a:pPr/>
              <a:t>‹#›</a:t>
            </a:fld>
            <a:endParaRPr lang="en-US"/>
          </a:p>
        </p:txBody>
      </p:sp>
    </p:spTree>
    <p:extLst>
      <p:ext uri="{BB962C8B-B14F-4D97-AF65-F5344CB8AC3E}">
        <p14:creationId xmlns:p14="http://schemas.microsoft.com/office/powerpoint/2010/main" val="3274134959"/>
      </p:ext>
    </p:extLst>
  </p:cSld>
  <p:clrMap bg1="lt1" tx1="dk1" bg2="lt2" tx2="dk2" accent1="accent1" accent2="accent2" accent3="accent3" accent4="accent4" accent5="accent5" accent6="accent6" hlink="hlink" folHlink="folHlink"/>
  <p:hf hdr="0" ftr="0" dt="0"/>
  <p:notesStyle>
    <a:lvl1pPr marL="0" algn="l" defTabSz="731520" rtl="0" eaLnBrk="1" latinLnBrk="0" hangingPunct="1">
      <a:defRPr sz="1920" kern="1200">
        <a:solidFill>
          <a:schemeClr val="tx1"/>
        </a:solidFill>
        <a:latin typeface="Arial"/>
        <a:ea typeface="+mn-ea"/>
        <a:cs typeface="Arial"/>
      </a:defRPr>
    </a:lvl1pPr>
    <a:lvl2pPr marL="731520" algn="l" defTabSz="731520" rtl="0" eaLnBrk="1" latinLnBrk="0" hangingPunct="1">
      <a:defRPr sz="1920" kern="1200">
        <a:solidFill>
          <a:schemeClr val="tx1"/>
        </a:solidFill>
        <a:latin typeface="Arial"/>
        <a:ea typeface="+mn-ea"/>
        <a:cs typeface="+mn-cs"/>
      </a:defRPr>
    </a:lvl2pPr>
    <a:lvl3pPr marL="1463040" algn="l" defTabSz="731520" rtl="0" eaLnBrk="1" latinLnBrk="0" hangingPunct="1">
      <a:defRPr sz="1920" kern="1200">
        <a:solidFill>
          <a:schemeClr val="tx1"/>
        </a:solidFill>
        <a:latin typeface="Arial"/>
        <a:ea typeface="+mn-ea"/>
        <a:cs typeface="+mn-cs"/>
      </a:defRPr>
    </a:lvl3pPr>
    <a:lvl4pPr marL="2194560" algn="l" defTabSz="731520" rtl="0" eaLnBrk="1" latinLnBrk="0" hangingPunct="1">
      <a:defRPr sz="1920" kern="1200">
        <a:solidFill>
          <a:schemeClr val="tx1"/>
        </a:solidFill>
        <a:latin typeface="Arial"/>
        <a:ea typeface="+mn-ea"/>
        <a:cs typeface="+mn-cs"/>
      </a:defRPr>
    </a:lvl4pPr>
    <a:lvl5pPr marL="2926080" algn="l" defTabSz="731520" rtl="0" eaLnBrk="1" latinLnBrk="0" hangingPunct="1">
      <a:defRPr sz="1920" kern="1200">
        <a:solidFill>
          <a:schemeClr val="tx1"/>
        </a:solidFill>
        <a:latin typeface="Arial"/>
        <a:ea typeface="+mn-ea"/>
        <a:cs typeface="+mn-cs"/>
      </a:defRPr>
    </a:lvl5pPr>
    <a:lvl6pPr marL="3657600" algn="l" defTabSz="731520" rtl="0" eaLnBrk="1" latinLnBrk="0" hangingPunct="1">
      <a:defRPr sz="1920" kern="1200">
        <a:solidFill>
          <a:schemeClr val="tx1"/>
        </a:solidFill>
        <a:latin typeface="+mn-lt"/>
        <a:ea typeface="+mn-ea"/>
        <a:cs typeface="+mn-cs"/>
      </a:defRPr>
    </a:lvl6pPr>
    <a:lvl7pPr marL="4389120" algn="l" defTabSz="731520" rtl="0" eaLnBrk="1" latinLnBrk="0" hangingPunct="1">
      <a:defRPr sz="1920" kern="1200">
        <a:solidFill>
          <a:schemeClr val="tx1"/>
        </a:solidFill>
        <a:latin typeface="+mn-lt"/>
        <a:ea typeface="+mn-ea"/>
        <a:cs typeface="+mn-cs"/>
      </a:defRPr>
    </a:lvl7pPr>
    <a:lvl8pPr marL="5120640" algn="l" defTabSz="731520" rtl="0" eaLnBrk="1" latinLnBrk="0" hangingPunct="1">
      <a:defRPr sz="1920" kern="1200">
        <a:solidFill>
          <a:schemeClr val="tx1"/>
        </a:solidFill>
        <a:latin typeface="+mn-lt"/>
        <a:ea typeface="+mn-ea"/>
        <a:cs typeface="+mn-cs"/>
      </a:defRPr>
    </a:lvl8pPr>
    <a:lvl9pPr marL="5852160" algn="l" defTabSz="731520" rtl="0" eaLnBrk="1" latinLnBrk="0" hangingPunct="1">
      <a:defRPr sz="192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jp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02">
    <p:spTree>
      <p:nvGrpSpPr>
        <p:cNvPr id="1" name=""/>
        <p:cNvGrpSpPr/>
        <p:nvPr/>
      </p:nvGrpSpPr>
      <p:grpSpPr>
        <a:xfrm>
          <a:off x="0" y="0"/>
          <a:ext cx="0" cy="0"/>
          <a:chOff x="0" y="0"/>
          <a:chExt cx="0" cy="0"/>
        </a:xfrm>
      </p:grpSpPr>
      <p:grpSp>
        <p:nvGrpSpPr>
          <p:cNvPr id="9" name="Group 8"/>
          <p:cNvGrpSpPr/>
          <p:nvPr userDrawn="1"/>
        </p:nvGrpSpPr>
        <p:grpSpPr>
          <a:xfrm>
            <a:off x="-91440" y="-91440"/>
            <a:ext cx="14813280" cy="8412480"/>
            <a:chOff x="-91440" y="-91440"/>
            <a:chExt cx="14813280" cy="8412480"/>
          </a:xfrm>
        </p:grpSpPr>
        <p:cxnSp>
          <p:nvCxnSpPr>
            <p:cNvPr id="10" name="Straight Connector 9"/>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8"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t>© 2021 DXC Technology Company. All rights reserved.</a:t>
            </a:r>
          </a:p>
        </p:txBody>
      </p:sp>
      <p:sp>
        <p:nvSpPr>
          <p:cNvPr id="19" name="Text Box 115"/>
          <p:cNvSpPr txBox="1">
            <a:spLocks noChangeArrowheads="1"/>
          </p:cNvSpPr>
          <p:nvPr userDrawn="1"/>
        </p:nvSpPr>
        <p:spPr bwMode="auto">
          <a:xfrm>
            <a:off x="11887200" y="7580439"/>
            <a:ext cx="2057400" cy="274320"/>
          </a:xfrm>
          <a:prstGeom prst="rect">
            <a:avLst/>
          </a:prstGeom>
          <a:noFill/>
          <a:ln w="9525">
            <a:noFill/>
            <a:miter lim="800000"/>
            <a:headEnd/>
            <a:tailEnd/>
          </a:ln>
          <a:effectLst/>
        </p:spPr>
        <p:txBody>
          <a:bodyPr wrap="none" lIns="0" tIns="0" rIns="0" bIns="18288" anchor="ctr" anchorCtr="0">
            <a:noAutofit/>
          </a:bodyPr>
          <a:lstStyle/>
          <a:p>
            <a:pPr algn="r" defTabSz="820738">
              <a:spcBef>
                <a:spcPts val="0"/>
              </a:spcBef>
            </a:pPr>
            <a:fld id="{03C7D0F0-10D5-4191-B6F4-99306F468FEF}" type="datetime4">
              <a:rPr lang="en-US" sz="1400" b="0" smtClean="0">
                <a:solidFill>
                  <a:schemeClr val="tx1"/>
                </a:solidFill>
              </a:rPr>
              <a:pPr algn="r" defTabSz="820738">
                <a:spcBef>
                  <a:spcPts val="0"/>
                </a:spcBef>
              </a:pPr>
              <a:t>February 16, 2021</a:t>
            </a:fld>
            <a:endParaRPr lang="en-US" sz="1400" b="0" dirty="0">
              <a:solidFill>
                <a:schemeClr val="tx1"/>
              </a:solidFill>
            </a:endParaRPr>
          </a:p>
        </p:txBody>
      </p:sp>
      <p:sp>
        <p:nvSpPr>
          <p:cNvPr id="44" name="Freeform 9">
            <a:extLst>
              <a:ext uri="{FF2B5EF4-FFF2-40B4-BE49-F238E27FC236}">
                <a16:creationId xmlns:a16="http://schemas.microsoft.com/office/drawing/2014/main" id="{276DE3C4-4C5A-4758-854B-70C699DB392B}"/>
              </a:ext>
            </a:extLst>
          </p:cNvPr>
          <p:cNvSpPr>
            <a:spLocks noChangeAspect="1"/>
          </p:cNvSpPr>
          <p:nvPr userDrawn="1"/>
        </p:nvSpPr>
        <p:spPr bwMode="black">
          <a:xfrm rot="5400000">
            <a:off x="9067514" y="1615788"/>
            <a:ext cx="6207082" cy="4918690"/>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chemeClr val="accent1"/>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pic>
        <p:nvPicPr>
          <p:cNvPr id="46" name="Graphic 45">
            <a:extLst>
              <a:ext uri="{FF2B5EF4-FFF2-40B4-BE49-F238E27FC236}">
                <a16:creationId xmlns:a16="http://schemas.microsoft.com/office/drawing/2014/main" id="{06F998A3-39BF-41F2-A780-F89A5131C0B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300" y="7604708"/>
            <a:ext cx="2169068" cy="231367"/>
          </a:xfrm>
          <a:prstGeom prst="rect">
            <a:avLst/>
          </a:prstGeom>
        </p:spPr>
      </p:pic>
      <p:sp>
        <p:nvSpPr>
          <p:cNvPr id="43" name="Title 1">
            <a:extLst>
              <a:ext uri="{FF2B5EF4-FFF2-40B4-BE49-F238E27FC236}">
                <a16:creationId xmlns:a16="http://schemas.microsoft.com/office/drawing/2014/main" id="{32FF021F-9D63-4AEC-B29B-F9D3753BE294}"/>
              </a:ext>
            </a:extLst>
          </p:cNvPr>
          <p:cNvSpPr>
            <a:spLocks noGrp="1"/>
          </p:cNvSpPr>
          <p:nvPr>
            <p:ph type="ctrTitle"/>
          </p:nvPr>
        </p:nvSpPr>
        <p:spPr>
          <a:xfrm>
            <a:off x="685800" y="2781300"/>
            <a:ext cx="8442957" cy="2545080"/>
          </a:xfrm>
        </p:spPr>
        <p:txBody>
          <a:bodyPr anchor="ctr" anchorCtr="0">
            <a:noAutofit/>
          </a:bodyPr>
          <a:lstStyle>
            <a:lvl1pPr>
              <a:defRPr sz="6000">
                <a:solidFill>
                  <a:schemeClr val="accent3"/>
                </a:solidFill>
              </a:defRPr>
            </a:lvl1pPr>
          </a:lstStyle>
          <a:p>
            <a:r>
              <a:rPr lang="en-US"/>
              <a:t>Click to edit Master title style</a:t>
            </a:r>
            <a:endParaRPr lang="en-US" dirty="0"/>
          </a:p>
        </p:txBody>
      </p:sp>
      <p:sp>
        <p:nvSpPr>
          <p:cNvPr id="45" name="Subtitle 2">
            <a:extLst>
              <a:ext uri="{FF2B5EF4-FFF2-40B4-BE49-F238E27FC236}">
                <a16:creationId xmlns:a16="http://schemas.microsoft.com/office/drawing/2014/main" id="{D9BF61BC-E8BB-4C55-B47E-8C398FC207EC}"/>
              </a:ext>
            </a:extLst>
          </p:cNvPr>
          <p:cNvSpPr>
            <a:spLocks noGrp="1"/>
          </p:cNvSpPr>
          <p:nvPr>
            <p:ph type="subTitle" idx="1"/>
          </p:nvPr>
        </p:nvSpPr>
        <p:spPr>
          <a:xfrm>
            <a:off x="685800" y="5494020"/>
            <a:ext cx="8442957" cy="914400"/>
          </a:xfrm>
        </p:spPr>
        <p:txBody>
          <a:bodyPr>
            <a:noAutofit/>
          </a:bodyPr>
          <a:lstStyle>
            <a:lvl1pPr marL="0" indent="0" algn="l">
              <a:spcBef>
                <a:spcPts val="0"/>
              </a:spcBef>
              <a:buNone/>
              <a:defRPr sz="2800">
                <a:solidFill>
                  <a:schemeClr val="tx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pic>
        <p:nvPicPr>
          <p:cNvPr id="47" name="Graphic 46">
            <a:extLst>
              <a:ext uri="{FF2B5EF4-FFF2-40B4-BE49-F238E27FC236}">
                <a16:creationId xmlns:a16="http://schemas.microsoft.com/office/drawing/2014/main" id="{1457030E-B835-490F-AC00-D7799B50A8D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54691" y="3852933"/>
            <a:ext cx="2455219" cy="348627"/>
          </a:xfrm>
          <a:prstGeom prst="rect">
            <a:avLst/>
          </a:prstGeom>
        </p:spPr>
      </p:pic>
    </p:spTree>
    <p:extLst>
      <p:ext uri="{BB962C8B-B14F-4D97-AF65-F5344CB8AC3E}">
        <p14:creationId xmlns:p14="http://schemas.microsoft.com/office/powerpoint/2010/main" val="189311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41_Title Slide 04">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43E794-4BFC-4646-9E7D-6D826998B8D9}"/>
              </a:ext>
            </a:extLst>
          </p:cNvPr>
          <p:cNvPicPr>
            <a:picLocks noChangeAspect="1"/>
          </p:cNvPicPr>
          <p:nvPr userDrawn="1"/>
        </p:nvPicPr>
        <p:blipFill rotWithShape="1">
          <a:blip r:embed="rId2"/>
          <a:srcRect t="4143"/>
          <a:stretch/>
        </p:blipFill>
        <p:spPr>
          <a:xfrm>
            <a:off x="-7938" y="0"/>
            <a:ext cx="12591824" cy="8229600"/>
          </a:xfrm>
          <a:prstGeom prst="rect">
            <a:avLst/>
          </a:prstGeom>
        </p:spPr>
      </p:pic>
      <p:sp>
        <p:nvSpPr>
          <p:cNvPr id="5" name="Rectangle 4">
            <a:extLst>
              <a:ext uri="{FF2B5EF4-FFF2-40B4-BE49-F238E27FC236}">
                <a16:creationId xmlns:a16="http://schemas.microsoft.com/office/drawing/2014/main" id="{D8292E62-AA3F-416F-83F5-A7BE5C315311}"/>
              </a:ext>
            </a:extLst>
          </p:cNvPr>
          <p:cNvSpPr/>
          <p:nvPr/>
        </p:nvSpPr>
        <p:spPr>
          <a:xfrm>
            <a:off x="11255375" y="925513"/>
            <a:ext cx="3371850" cy="7296150"/>
          </a:xfrm>
          <a:prstGeom prst="rect">
            <a:avLst/>
          </a:prstGeom>
          <a:solidFill>
            <a:schemeClr val="accent1"/>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defTabSz="1463040" eaLnBrk="1" fontAlgn="auto" hangingPunct="1">
              <a:spcBef>
                <a:spcPts val="0"/>
              </a:spcBef>
              <a:spcAft>
                <a:spcPts val="0"/>
              </a:spcAft>
              <a:defRPr/>
            </a:pPr>
            <a:endParaRPr lang="en-US" sz="2880"/>
          </a:p>
        </p:txBody>
      </p:sp>
      <p:grpSp>
        <p:nvGrpSpPr>
          <p:cNvPr id="6" name="Group 49">
            <a:extLst>
              <a:ext uri="{FF2B5EF4-FFF2-40B4-BE49-F238E27FC236}">
                <a16:creationId xmlns:a16="http://schemas.microsoft.com/office/drawing/2014/main" id="{D4BA471E-E3E5-40B1-AA43-25BADE5713E6}"/>
              </a:ext>
            </a:extLst>
          </p:cNvPr>
          <p:cNvGrpSpPr>
            <a:grpSpLocks/>
          </p:cNvGrpSpPr>
          <p:nvPr/>
        </p:nvGrpSpPr>
        <p:grpSpPr bwMode="auto">
          <a:xfrm flipH="1">
            <a:off x="1858963" y="0"/>
            <a:ext cx="12779375" cy="8229600"/>
            <a:chOff x="-9295" y="1"/>
            <a:chExt cx="12779451" cy="8229599"/>
          </a:xfrm>
        </p:grpSpPr>
        <p:sp>
          <p:nvSpPr>
            <p:cNvPr id="7" name="Freeform: Shape 6">
              <a:extLst>
                <a:ext uri="{FF2B5EF4-FFF2-40B4-BE49-F238E27FC236}">
                  <a16:creationId xmlns:a16="http://schemas.microsoft.com/office/drawing/2014/main" id="{E413251F-BEA0-4766-BA3D-961F9AAA1E37}"/>
                </a:ext>
              </a:extLst>
            </p:cNvPr>
            <p:cNvSpPr/>
            <p:nvPr/>
          </p:nvSpPr>
          <p:spPr>
            <a:xfrm rot="10800000" flipH="1">
              <a:off x="230" y="1"/>
              <a:ext cx="12769926" cy="5902324"/>
            </a:xfrm>
            <a:custGeom>
              <a:avLst/>
              <a:gdLst>
                <a:gd name="connsiteX0" fmla="*/ 0 w 12770156"/>
                <a:gd name="connsiteY0" fmla="*/ 5902321 h 5902321"/>
                <a:gd name="connsiteX1" fmla="*/ 12770156 w 12770156"/>
                <a:gd name="connsiteY1" fmla="*/ 5902321 h 5902321"/>
                <a:gd name="connsiteX2" fmla="*/ 3372610 w 12770156"/>
                <a:gd name="connsiteY2" fmla="*/ 0 h 5902321"/>
                <a:gd name="connsiteX3" fmla="*/ 0 w 12770156"/>
                <a:gd name="connsiteY3" fmla="*/ 2118236 h 5902321"/>
              </a:gdLst>
              <a:ahLst/>
              <a:cxnLst>
                <a:cxn ang="0">
                  <a:pos x="connsiteX0" y="connsiteY0"/>
                </a:cxn>
                <a:cxn ang="0">
                  <a:pos x="connsiteX1" y="connsiteY1"/>
                </a:cxn>
                <a:cxn ang="0">
                  <a:pos x="connsiteX2" y="connsiteY2"/>
                </a:cxn>
                <a:cxn ang="0">
                  <a:pos x="connsiteX3" y="connsiteY3"/>
                </a:cxn>
              </a:cxnLst>
              <a:rect l="l" t="t" r="r" b="b"/>
              <a:pathLst>
                <a:path w="12770156" h="5902321">
                  <a:moveTo>
                    <a:pt x="0" y="5902321"/>
                  </a:moveTo>
                  <a:lnTo>
                    <a:pt x="12770156" y="5902321"/>
                  </a:lnTo>
                  <a:lnTo>
                    <a:pt x="3372610" y="0"/>
                  </a:lnTo>
                  <a:lnTo>
                    <a:pt x="0" y="2118236"/>
                  </a:lnTo>
                  <a:close/>
                </a:path>
              </a:pathLst>
            </a:custGeom>
            <a:solidFill>
              <a:schemeClr val="bg1"/>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defTabSz="1463040" eaLnBrk="1" fontAlgn="auto" hangingPunct="1">
                <a:spcBef>
                  <a:spcPts val="0"/>
                </a:spcBef>
                <a:spcAft>
                  <a:spcPts val="0"/>
                </a:spcAft>
                <a:defRPr/>
              </a:pPr>
              <a:endParaRPr lang="en-US" sz="1800" dirty="0"/>
            </a:p>
          </p:txBody>
        </p:sp>
        <p:sp>
          <p:nvSpPr>
            <p:cNvPr id="8" name="Freeform: Shape 7">
              <a:extLst>
                <a:ext uri="{FF2B5EF4-FFF2-40B4-BE49-F238E27FC236}">
                  <a16:creationId xmlns:a16="http://schemas.microsoft.com/office/drawing/2014/main" id="{A0714130-4DB2-484E-8F2F-0E259205E361}"/>
                </a:ext>
              </a:extLst>
            </p:cNvPr>
            <p:cNvSpPr/>
            <p:nvPr/>
          </p:nvSpPr>
          <p:spPr>
            <a:xfrm flipH="1">
              <a:off x="-9295" y="5902325"/>
              <a:ext cx="6764378" cy="2327275"/>
            </a:xfrm>
            <a:custGeom>
              <a:avLst/>
              <a:gdLst>
                <a:gd name="connsiteX0" fmla="*/ 2610590 w 5221179"/>
                <a:gd name="connsiteY0" fmla="*/ 0 h 2124075"/>
                <a:gd name="connsiteX1" fmla="*/ 5221179 w 5221179"/>
                <a:gd name="connsiteY1" fmla="*/ 2124075 h 2124075"/>
                <a:gd name="connsiteX2" fmla="*/ 0 w 5221179"/>
                <a:gd name="connsiteY2" fmla="*/ 2124075 h 2124075"/>
              </a:gdLst>
              <a:ahLst/>
              <a:cxnLst>
                <a:cxn ang="0">
                  <a:pos x="connsiteX0" y="connsiteY0"/>
                </a:cxn>
                <a:cxn ang="0">
                  <a:pos x="connsiteX1" y="connsiteY1"/>
                </a:cxn>
                <a:cxn ang="0">
                  <a:pos x="connsiteX2" y="connsiteY2"/>
                </a:cxn>
              </a:cxnLst>
              <a:rect l="l" t="t" r="r" b="b"/>
              <a:pathLst>
                <a:path w="5221179" h="2124075">
                  <a:moveTo>
                    <a:pt x="2610590" y="0"/>
                  </a:moveTo>
                  <a:lnTo>
                    <a:pt x="5221179" y="2124075"/>
                  </a:lnTo>
                  <a:lnTo>
                    <a:pt x="0" y="2124075"/>
                  </a:lnTo>
                  <a:close/>
                </a:path>
              </a:pathLst>
            </a:custGeom>
            <a:solidFill>
              <a:schemeClr val="bg1"/>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defTabSz="1463040" eaLnBrk="1" fontAlgn="auto" hangingPunct="1">
                <a:spcBef>
                  <a:spcPts val="0"/>
                </a:spcBef>
                <a:spcAft>
                  <a:spcPts val="0"/>
                </a:spcAft>
                <a:defRPr/>
              </a:pPr>
              <a:endParaRPr lang="en-US" sz="1800" dirty="0"/>
            </a:p>
          </p:txBody>
        </p:sp>
      </p:grpSp>
      <p:grpSp>
        <p:nvGrpSpPr>
          <p:cNvPr id="9" name="Group 52">
            <a:extLst>
              <a:ext uri="{FF2B5EF4-FFF2-40B4-BE49-F238E27FC236}">
                <a16:creationId xmlns:a16="http://schemas.microsoft.com/office/drawing/2014/main" id="{75844019-82FB-4234-AD18-8A750FCC9E0E}"/>
              </a:ext>
            </a:extLst>
          </p:cNvPr>
          <p:cNvGrpSpPr>
            <a:grpSpLocks/>
          </p:cNvGrpSpPr>
          <p:nvPr/>
        </p:nvGrpSpPr>
        <p:grpSpPr bwMode="auto">
          <a:xfrm>
            <a:off x="-92075" y="-92075"/>
            <a:ext cx="14814550" cy="8413750"/>
            <a:chOff x="-91440" y="-91440"/>
            <a:chExt cx="14813280" cy="8412480"/>
          </a:xfrm>
        </p:grpSpPr>
        <p:cxnSp>
          <p:nvCxnSpPr>
            <p:cNvPr id="10" name="Straight Connector 9">
              <a:extLst>
                <a:ext uri="{FF2B5EF4-FFF2-40B4-BE49-F238E27FC236}">
                  <a16:creationId xmlns:a16="http://schemas.microsoft.com/office/drawing/2014/main" id="{43891B8C-A6B9-4D1D-9884-96904F1EEE70}"/>
                </a:ext>
              </a:extLst>
            </p:cNvPr>
            <p:cNvCxnSpPr/>
            <p:nvPr/>
          </p:nvCxnSpPr>
          <p:spPr>
            <a:xfrm>
              <a:off x="-91440" y="640288"/>
              <a:ext cx="46033"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F59152B7-3379-408E-A22D-596117317787}"/>
                </a:ext>
              </a:extLst>
            </p:cNvPr>
            <p:cNvCxnSpPr/>
            <p:nvPr/>
          </p:nvCxnSpPr>
          <p:spPr>
            <a:xfrm>
              <a:off x="-91440" y="2057711"/>
              <a:ext cx="46033"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2E644C7E-74B1-4B76-BB17-900C59121788}"/>
                </a:ext>
              </a:extLst>
            </p:cNvPr>
            <p:cNvCxnSpPr/>
            <p:nvPr/>
          </p:nvCxnSpPr>
          <p:spPr>
            <a:xfrm>
              <a:off x="-91440" y="7178213"/>
              <a:ext cx="46033"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22EC506-C3E1-408D-963E-F5026520E18A}"/>
                </a:ext>
              </a:extLst>
            </p:cNvPr>
            <p:cNvCxnSpPr/>
            <p:nvPr/>
          </p:nvCxnSpPr>
          <p:spPr>
            <a:xfrm>
              <a:off x="14675807" y="640288"/>
              <a:ext cx="46033"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444140C0-E4B1-4B84-9EEF-8E6C563714DC}"/>
                </a:ext>
              </a:extLst>
            </p:cNvPr>
            <p:cNvCxnSpPr/>
            <p:nvPr/>
          </p:nvCxnSpPr>
          <p:spPr>
            <a:xfrm>
              <a:off x="14675807" y="2057711"/>
              <a:ext cx="46033"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99E9B0E9-FF36-4F3A-B93E-84DD36497518}"/>
                </a:ext>
              </a:extLst>
            </p:cNvPr>
            <p:cNvCxnSpPr/>
            <p:nvPr/>
          </p:nvCxnSpPr>
          <p:spPr>
            <a:xfrm>
              <a:off x="14675807" y="7178213"/>
              <a:ext cx="46033"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C72556CA-8E99-433F-8E52-921DB3AC2615}"/>
                </a:ext>
              </a:extLst>
            </p:cNvPr>
            <p:cNvCxnSpPr/>
            <p:nvPr/>
          </p:nvCxnSpPr>
          <p:spPr>
            <a:xfrm>
              <a:off x="686368" y="-91440"/>
              <a:ext cx="0" cy="4603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76D64A74-B82C-4668-9BAE-30FA7579A273}"/>
                </a:ext>
              </a:extLst>
            </p:cNvPr>
            <p:cNvCxnSpPr/>
            <p:nvPr/>
          </p:nvCxnSpPr>
          <p:spPr>
            <a:xfrm>
              <a:off x="13944032" y="-91440"/>
              <a:ext cx="0" cy="4603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9C137398-1067-4AFB-AA3D-66B86E2E18EA}"/>
                </a:ext>
              </a:extLst>
            </p:cNvPr>
            <p:cNvCxnSpPr/>
            <p:nvPr/>
          </p:nvCxnSpPr>
          <p:spPr>
            <a:xfrm>
              <a:off x="686368" y="8275010"/>
              <a:ext cx="0" cy="4603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58D3C532-4C0A-4ECE-BD0B-B1002F7318F7}"/>
                </a:ext>
              </a:extLst>
            </p:cNvPr>
            <p:cNvCxnSpPr/>
            <p:nvPr/>
          </p:nvCxnSpPr>
          <p:spPr>
            <a:xfrm>
              <a:off x="13944032" y="8275010"/>
              <a:ext cx="0" cy="4603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BE2D9CFF-DD87-42B2-ABB7-DCA7C106A896}"/>
                </a:ext>
              </a:extLst>
            </p:cNvPr>
            <p:cNvCxnSpPr/>
            <p:nvPr/>
          </p:nvCxnSpPr>
          <p:spPr>
            <a:xfrm>
              <a:off x="11886808" y="8275010"/>
              <a:ext cx="0" cy="4603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6F5E12F9-AF9C-4480-82C1-860D6F53E23D}"/>
                </a:ext>
              </a:extLst>
            </p:cNvPr>
            <p:cNvCxnSpPr/>
            <p:nvPr/>
          </p:nvCxnSpPr>
          <p:spPr>
            <a:xfrm>
              <a:off x="7315200" y="-91440"/>
              <a:ext cx="0" cy="4603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91646968-43D5-44C3-995A-1617DD1544F8}"/>
                </a:ext>
              </a:extLst>
            </p:cNvPr>
            <p:cNvCxnSpPr/>
            <p:nvPr/>
          </p:nvCxnSpPr>
          <p:spPr>
            <a:xfrm>
              <a:off x="7315200" y="8275010"/>
              <a:ext cx="0" cy="4603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2521FC93-5719-475B-9BCA-794976D89AD1}"/>
                </a:ext>
              </a:extLst>
            </p:cNvPr>
            <p:cNvCxnSpPr/>
            <p:nvPr/>
          </p:nvCxnSpPr>
          <p:spPr>
            <a:xfrm>
              <a:off x="7086620" y="-91440"/>
              <a:ext cx="0" cy="4603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91C08930-8A69-4E92-820F-61FB348CBBEC}"/>
                </a:ext>
              </a:extLst>
            </p:cNvPr>
            <p:cNvCxnSpPr/>
            <p:nvPr/>
          </p:nvCxnSpPr>
          <p:spPr>
            <a:xfrm>
              <a:off x="7543780" y="-91440"/>
              <a:ext cx="0" cy="4603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EDE6E173-211F-49F1-A783-8F6CDE648820}"/>
                </a:ext>
              </a:extLst>
            </p:cNvPr>
            <p:cNvCxnSpPr/>
            <p:nvPr/>
          </p:nvCxnSpPr>
          <p:spPr>
            <a:xfrm>
              <a:off x="7086620" y="8275010"/>
              <a:ext cx="0" cy="4603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C4DFE749-9DBF-4054-A5A8-95FAC05F5A5A}"/>
                </a:ext>
              </a:extLst>
            </p:cNvPr>
            <p:cNvCxnSpPr/>
            <p:nvPr/>
          </p:nvCxnSpPr>
          <p:spPr>
            <a:xfrm>
              <a:off x="7543780" y="8275010"/>
              <a:ext cx="0" cy="4603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C7A959D1-85A0-4910-BED6-D34CCFF12104}"/>
                </a:ext>
              </a:extLst>
            </p:cNvPr>
            <p:cNvCxnSpPr/>
            <p:nvPr/>
          </p:nvCxnSpPr>
          <p:spPr>
            <a:xfrm>
              <a:off x="5257976" y="-91440"/>
              <a:ext cx="0" cy="4603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F9B22B57-358B-4381-BAD2-12C93D215376}"/>
                </a:ext>
              </a:extLst>
            </p:cNvPr>
            <p:cNvCxnSpPr/>
            <p:nvPr/>
          </p:nvCxnSpPr>
          <p:spPr>
            <a:xfrm>
              <a:off x="4800816" y="-91440"/>
              <a:ext cx="0" cy="4603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0CDD7E09-0A64-43FE-8EBC-8476750B405F}"/>
                </a:ext>
              </a:extLst>
            </p:cNvPr>
            <p:cNvCxnSpPr/>
            <p:nvPr/>
          </p:nvCxnSpPr>
          <p:spPr>
            <a:xfrm>
              <a:off x="9372424" y="-91440"/>
              <a:ext cx="0" cy="4603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264C87E1-F993-45BE-8636-0FD12E00A52D}"/>
                </a:ext>
              </a:extLst>
            </p:cNvPr>
            <p:cNvCxnSpPr/>
            <p:nvPr/>
          </p:nvCxnSpPr>
          <p:spPr>
            <a:xfrm>
              <a:off x="9829584" y="-91440"/>
              <a:ext cx="0" cy="4603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2422F881-447C-4E0E-B96D-D84918AB8ED9}"/>
                </a:ext>
              </a:extLst>
            </p:cNvPr>
            <p:cNvCxnSpPr/>
            <p:nvPr/>
          </p:nvCxnSpPr>
          <p:spPr>
            <a:xfrm>
              <a:off x="5257976" y="8275010"/>
              <a:ext cx="0" cy="4603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5A45258A-28B1-4FD2-BD5F-1132D60DE42F}"/>
                </a:ext>
              </a:extLst>
            </p:cNvPr>
            <p:cNvCxnSpPr/>
            <p:nvPr/>
          </p:nvCxnSpPr>
          <p:spPr>
            <a:xfrm>
              <a:off x="9829584" y="8275010"/>
              <a:ext cx="0" cy="4603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14B0F98C-CC9E-41DE-8BA9-E0F24F98FE1E}"/>
                </a:ext>
              </a:extLst>
            </p:cNvPr>
            <p:cNvCxnSpPr/>
            <p:nvPr/>
          </p:nvCxnSpPr>
          <p:spPr>
            <a:xfrm>
              <a:off x="4800816" y="8275010"/>
              <a:ext cx="0" cy="4603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F2D81075-FCB9-4A9C-AD7A-F2736B6B2AEE}"/>
                </a:ext>
              </a:extLst>
            </p:cNvPr>
            <p:cNvCxnSpPr/>
            <p:nvPr/>
          </p:nvCxnSpPr>
          <p:spPr>
            <a:xfrm>
              <a:off x="9372424" y="8275010"/>
              <a:ext cx="0" cy="4603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4520B6DE-AADD-4131-9A20-0A17738BFA52}"/>
                </a:ext>
              </a:extLst>
            </p:cNvPr>
            <p:cNvCxnSpPr/>
            <p:nvPr/>
          </p:nvCxnSpPr>
          <p:spPr>
            <a:xfrm>
              <a:off x="11886808" y="-91440"/>
              <a:ext cx="0" cy="4603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D7B4223B-1BD5-40B9-87D6-0E00A5C10AE8}"/>
                </a:ext>
              </a:extLst>
            </p:cNvPr>
            <p:cNvCxnSpPr/>
            <p:nvPr/>
          </p:nvCxnSpPr>
          <p:spPr>
            <a:xfrm>
              <a:off x="14675807" y="7771848"/>
              <a:ext cx="46033"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E2AD2925-97A9-4030-98E5-EF4E3D45CDAC}"/>
                </a:ext>
              </a:extLst>
            </p:cNvPr>
            <p:cNvCxnSpPr/>
            <p:nvPr/>
          </p:nvCxnSpPr>
          <p:spPr>
            <a:xfrm>
              <a:off x="-91440" y="7771848"/>
              <a:ext cx="46033"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38" name="Footer Placeholder 4">
            <a:extLst>
              <a:ext uri="{FF2B5EF4-FFF2-40B4-BE49-F238E27FC236}">
                <a16:creationId xmlns:a16="http://schemas.microsoft.com/office/drawing/2014/main" id="{97236534-EACB-4A2C-B275-A3D6D0BA12D4}"/>
              </a:ext>
            </a:extLst>
          </p:cNvPr>
          <p:cNvSpPr txBox="1">
            <a:spLocks/>
          </p:cNvSpPr>
          <p:nvPr/>
        </p:nvSpPr>
        <p:spPr>
          <a:xfrm>
            <a:off x="698500" y="7580313"/>
            <a:ext cx="5029200" cy="274637"/>
          </a:xfrm>
          <a:prstGeom prst="rect">
            <a:avLst/>
          </a:prstGeom>
          <a:noFill/>
        </p:spPr>
        <p:txBody>
          <a:bodyPr wrap="none" lIns="0" tIns="0" rIns="0" bIns="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1100" dirty="0">
                <a:solidFill>
                  <a:schemeClr val="bg1">
                    <a:lumMod val="50000"/>
                  </a:schemeClr>
                </a:solidFill>
              </a:rPr>
              <a:t>© 2021 DXC Technology Company. All rights reserved.</a:t>
            </a:r>
          </a:p>
        </p:txBody>
      </p:sp>
      <p:pic>
        <p:nvPicPr>
          <p:cNvPr id="39" name="Graphic 85">
            <a:extLst>
              <a:ext uri="{FF2B5EF4-FFF2-40B4-BE49-F238E27FC236}">
                <a16:creationId xmlns:a16="http://schemas.microsoft.com/office/drawing/2014/main" id="{744D3B0C-61C4-447C-B69D-84161E7A5C76}"/>
              </a:ext>
            </a:extLst>
          </p:cNvPr>
          <p:cNvPicPr>
            <a:picLocks noChangeAspect="1"/>
          </p:cNvPicPr>
          <p:nvPr/>
        </p:nvPicPr>
        <p:blipFill>
          <a:blip r:embed="rId3"/>
          <a:stretch>
            <a:fillRect/>
          </a:stretch>
        </p:blipFill>
        <p:spPr>
          <a:xfrm>
            <a:off x="12028488" y="5746750"/>
            <a:ext cx="2127250" cy="301625"/>
          </a:xfrm>
          <a:prstGeom prst="rect">
            <a:avLst/>
          </a:prstGeom>
        </p:spPr>
      </p:pic>
      <p:pic>
        <p:nvPicPr>
          <p:cNvPr id="40" name="Graphic 86">
            <a:extLst>
              <a:ext uri="{FF2B5EF4-FFF2-40B4-BE49-F238E27FC236}">
                <a16:creationId xmlns:a16="http://schemas.microsoft.com/office/drawing/2014/main" id="{59EB08D9-EC44-4371-B447-04FDC3157FC9}"/>
              </a:ext>
            </a:extLst>
          </p:cNvPr>
          <p:cNvPicPr>
            <a:picLocks noChangeAspect="1"/>
          </p:cNvPicPr>
          <p:nvPr/>
        </p:nvPicPr>
        <p:blipFill>
          <a:blip r:embed="rId4"/>
          <a:stretch>
            <a:fillRect/>
          </a:stretch>
        </p:blipFill>
        <p:spPr>
          <a:xfrm>
            <a:off x="10726738" y="652463"/>
            <a:ext cx="2724150" cy="290512"/>
          </a:xfrm>
          <a:prstGeom prst="rect">
            <a:avLst/>
          </a:prstGeom>
        </p:spPr>
      </p:pic>
      <p:sp>
        <p:nvSpPr>
          <p:cNvPr id="53" name="Title 1"/>
          <p:cNvSpPr>
            <a:spLocks noGrp="1"/>
          </p:cNvSpPr>
          <p:nvPr>
            <p:ph type="ctrTitle"/>
          </p:nvPr>
        </p:nvSpPr>
        <p:spPr>
          <a:xfrm>
            <a:off x="7429709" y="1213696"/>
            <a:ext cx="6021521" cy="1830675"/>
          </a:xfrm>
        </p:spPr>
        <p:txBody>
          <a:bodyPr anchor="b">
            <a:noAutofit/>
          </a:bodyPr>
          <a:lstStyle>
            <a:lvl1pPr algn="r">
              <a:defRPr sz="4400">
                <a:solidFill>
                  <a:schemeClr val="accent3"/>
                </a:solidFill>
              </a:defRPr>
            </a:lvl1pPr>
          </a:lstStyle>
          <a:p>
            <a:r>
              <a:rPr lang="en-US"/>
              <a:t>Click to edit Master title style</a:t>
            </a:r>
            <a:endParaRPr lang="en-US" dirty="0"/>
          </a:p>
        </p:txBody>
      </p:sp>
      <p:sp>
        <p:nvSpPr>
          <p:cNvPr id="54" name="Subtitle 2"/>
          <p:cNvSpPr>
            <a:spLocks noGrp="1"/>
          </p:cNvSpPr>
          <p:nvPr>
            <p:ph type="subTitle" idx="1"/>
          </p:nvPr>
        </p:nvSpPr>
        <p:spPr>
          <a:xfrm>
            <a:off x="8576769" y="3268436"/>
            <a:ext cx="4874461" cy="914400"/>
          </a:xfrm>
        </p:spPr>
        <p:txBody>
          <a:bodyPr>
            <a:noAutofit/>
          </a:bodyPr>
          <a:lstStyle>
            <a:lvl1pPr marL="0" indent="0" algn="r">
              <a:spcBef>
                <a:spcPts val="0"/>
              </a:spcBef>
              <a:buNone/>
              <a:defRPr sz="2400">
                <a:solidFill>
                  <a:schemeClr val="tx1"/>
                </a:solidFill>
              </a:defRPr>
            </a:lvl1pPr>
            <a:lvl2pPr marL="731491" indent="0" algn="ctr">
              <a:buNone/>
              <a:defRPr>
                <a:solidFill>
                  <a:schemeClr val="tx1">
                    <a:tint val="75000"/>
                  </a:schemeClr>
                </a:solidFill>
              </a:defRPr>
            </a:lvl2pPr>
            <a:lvl3pPr marL="1462981" indent="0" algn="ctr">
              <a:buNone/>
              <a:defRPr>
                <a:solidFill>
                  <a:schemeClr val="tx1">
                    <a:tint val="75000"/>
                  </a:schemeClr>
                </a:solidFill>
              </a:defRPr>
            </a:lvl3pPr>
            <a:lvl4pPr marL="2194472" indent="0" algn="ctr">
              <a:buNone/>
              <a:defRPr>
                <a:solidFill>
                  <a:schemeClr val="tx1">
                    <a:tint val="75000"/>
                  </a:schemeClr>
                </a:solidFill>
              </a:defRPr>
            </a:lvl4pPr>
            <a:lvl5pPr marL="2925962" indent="0" algn="ctr">
              <a:buNone/>
              <a:defRPr>
                <a:solidFill>
                  <a:schemeClr val="tx1">
                    <a:tint val="75000"/>
                  </a:schemeClr>
                </a:solidFill>
              </a:defRPr>
            </a:lvl5pPr>
            <a:lvl6pPr marL="3657454" indent="0" algn="ctr">
              <a:buNone/>
              <a:defRPr>
                <a:solidFill>
                  <a:schemeClr val="tx1">
                    <a:tint val="75000"/>
                  </a:schemeClr>
                </a:solidFill>
              </a:defRPr>
            </a:lvl6pPr>
            <a:lvl7pPr marL="4388945" indent="0" algn="ctr">
              <a:buNone/>
              <a:defRPr>
                <a:solidFill>
                  <a:schemeClr val="tx1">
                    <a:tint val="75000"/>
                  </a:schemeClr>
                </a:solidFill>
              </a:defRPr>
            </a:lvl7pPr>
            <a:lvl8pPr marL="5120435" indent="0" algn="ctr">
              <a:buNone/>
              <a:defRPr>
                <a:solidFill>
                  <a:schemeClr val="tx1">
                    <a:tint val="75000"/>
                  </a:schemeClr>
                </a:solidFill>
              </a:defRPr>
            </a:lvl8pPr>
            <a:lvl9pPr marL="5851926"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775410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7_Title Slide 04">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47A8F57-A811-4E4E-8107-8914D41C4132}"/>
              </a:ext>
            </a:extLst>
          </p:cNvPr>
          <p:cNvPicPr>
            <a:picLocks noChangeAspect="1"/>
          </p:cNvPicPr>
          <p:nvPr userDrawn="1"/>
        </p:nvPicPr>
        <p:blipFill rotWithShape="1">
          <a:blip r:embed="rId2"/>
          <a:srcRect t="2964" r="4394" b="536"/>
          <a:stretch/>
        </p:blipFill>
        <p:spPr>
          <a:xfrm>
            <a:off x="2376477" y="0"/>
            <a:ext cx="12253923" cy="8229596"/>
          </a:xfrm>
          <a:prstGeom prst="rect">
            <a:avLst/>
          </a:prstGeom>
        </p:spPr>
      </p:pic>
      <p:sp>
        <p:nvSpPr>
          <p:cNvPr id="49" name="Rectangle 48">
            <a:extLst>
              <a:ext uri="{FF2B5EF4-FFF2-40B4-BE49-F238E27FC236}">
                <a16:creationId xmlns:a16="http://schemas.microsoft.com/office/drawing/2014/main" id="{EADB6A7E-60AE-448E-9E4B-1085E5C43926}"/>
              </a:ext>
            </a:extLst>
          </p:cNvPr>
          <p:cNvSpPr/>
          <p:nvPr userDrawn="1"/>
        </p:nvSpPr>
        <p:spPr>
          <a:xfrm>
            <a:off x="0" y="933462"/>
            <a:ext cx="3371850" cy="7296134"/>
          </a:xfrm>
          <a:prstGeom prst="rect">
            <a:avLst/>
          </a:prstGeom>
          <a:solidFill>
            <a:schemeClr val="accent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0CF99E66-933C-4F36-AC84-02691BE4535B}"/>
              </a:ext>
            </a:extLst>
          </p:cNvPr>
          <p:cNvSpPr/>
          <p:nvPr userDrawn="1"/>
        </p:nvSpPr>
        <p:spPr>
          <a:xfrm rot="10800000" flipH="1">
            <a:off x="0" y="1"/>
            <a:ext cx="12770156" cy="5902321"/>
          </a:xfrm>
          <a:custGeom>
            <a:avLst/>
            <a:gdLst>
              <a:gd name="connsiteX0" fmla="*/ 0 w 12770156"/>
              <a:gd name="connsiteY0" fmla="*/ 5902321 h 5902321"/>
              <a:gd name="connsiteX1" fmla="*/ 12770156 w 12770156"/>
              <a:gd name="connsiteY1" fmla="*/ 5902321 h 5902321"/>
              <a:gd name="connsiteX2" fmla="*/ 3372610 w 12770156"/>
              <a:gd name="connsiteY2" fmla="*/ 0 h 5902321"/>
              <a:gd name="connsiteX3" fmla="*/ 0 w 12770156"/>
              <a:gd name="connsiteY3" fmla="*/ 2118236 h 5902321"/>
            </a:gdLst>
            <a:ahLst/>
            <a:cxnLst>
              <a:cxn ang="0">
                <a:pos x="connsiteX0" y="connsiteY0"/>
              </a:cxn>
              <a:cxn ang="0">
                <a:pos x="connsiteX1" y="connsiteY1"/>
              </a:cxn>
              <a:cxn ang="0">
                <a:pos x="connsiteX2" y="connsiteY2"/>
              </a:cxn>
              <a:cxn ang="0">
                <a:pos x="connsiteX3" y="connsiteY3"/>
              </a:cxn>
            </a:cxnLst>
            <a:rect l="l" t="t" r="r" b="b"/>
            <a:pathLst>
              <a:path w="12770156" h="5902321">
                <a:moveTo>
                  <a:pt x="0" y="5902321"/>
                </a:moveTo>
                <a:lnTo>
                  <a:pt x="12770156" y="5902321"/>
                </a:lnTo>
                <a:lnTo>
                  <a:pt x="3372610" y="0"/>
                </a:lnTo>
                <a:lnTo>
                  <a:pt x="0" y="2118236"/>
                </a:lnTo>
                <a:close/>
              </a:path>
            </a:pathLst>
          </a:custGeom>
          <a:solidFill>
            <a:schemeClr val="bg1"/>
          </a:solidFill>
          <a:ln>
            <a:noFill/>
          </a:ln>
        </p:spPr>
        <p:style>
          <a:lnRef idx="0">
            <a:schemeClr val="accent1"/>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56" name="Freeform: Shape 55">
            <a:extLst>
              <a:ext uri="{FF2B5EF4-FFF2-40B4-BE49-F238E27FC236}">
                <a16:creationId xmlns:a16="http://schemas.microsoft.com/office/drawing/2014/main" id="{14A276F4-6741-4331-A096-1D38D5D56942}"/>
              </a:ext>
            </a:extLst>
          </p:cNvPr>
          <p:cNvSpPr/>
          <p:nvPr userDrawn="1"/>
        </p:nvSpPr>
        <p:spPr>
          <a:xfrm flipH="1">
            <a:off x="-9295" y="5902322"/>
            <a:ext cx="6763811" cy="2327278"/>
          </a:xfrm>
          <a:custGeom>
            <a:avLst/>
            <a:gdLst>
              <a:gd name="connsiteX0" fmla="*/ 2610590 w 5221179"/>
              <a:gd name="connsiteY0" fmla="*/ 0 h 2124075"/>
              <a:gd name="connsiteX1" fmla="*/ 5221179 w 5221179"/>
              <a:gd name="connsiteY1" fmla="*/ 2124075 h 2124075"/>
              <a:gd name="connsiteX2" fmla="*/ 0 w 5221179"/>
              <a:gd name="connsiteY2" fmla="*/ 2124075 h 2124075"/>
            </a:gdLst>
            <a:ahLst/>
            <a:cxnLst>
              <a:cxn ang="0">
                <a:pos x="connsiteX0" y="connsiteY0"/>
              </a:cxn>
              <a:cxn ang="0">
                <a:pos x="connsiteX1" y="connsiteY1"/>
              </a:cxn>
              <a:cxn ang="0">
                <a:pos x="connsiteX2" y="connsiteY2"/>
              </a:cxn>
            </a:cxnLst>
            <a:rect l="l" t="t" r="r" b="b"/>
            <a:pathLst>
              <a:path w="5221179" h="2124075">
                <a:moveTo>
                  <a:pt x="2610590" y="0"/>
                </a:moveTo>
                <a:lnTo>
                  <a:pt x="5221179" y="2124075"/>
                </a:lnTo>
                <a:lnTo>
                  <a:pt x="0" y="2124075"/>
                </a:lnTo>
                <a:close/>
              </a:path>
            </a:pathLst>
          </a:custGeom>
          <a:solidFill>
            <a:schemeClr val="bg1"/>
          </a:solidFill>
          <a:ln>
            <a:noFill/>
          </a:ln>
        </p:spPr>
        <p:style>
          <a:lnRef idx="0">
            <a:schemeClr val="accent1"/>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grpSp>
        <p:nvGrpSpPr>
          <p:cNvPr id="12" name="Group 11"/>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userDrawn="1">
            <p:ph type="ctrTitle"/>
          </p:nvPr>
        </p:nvSpPr>
        <p:spPr>
          <a:xfrm>
            <a:off x="1583031" y="1188296"/>
            <a:ext cx="5226887" cy="1956042"/>
          </a:xfrm>
        </p:spPr>
        <p:txBody>
          <a:bodyPr anchor="b" anchorCtr="0">
            <a:noAutofit/>
          </a:bodyPr>
          <a:lstStyle>
            <a:lvl1pPr>
              <a:defRPr sz="4400">
                <a:solidFill>
                  <a:schemeClr val="accent3"/>
                </a:solidFill>
              </a:defRPr>
            </a:lvl1pPr>
          </a:lstStyle>
          <a:p>
            <a:r>
              <a:rPr lang="en-US"/>
              <a:t>Click to edit Master title style</a:t>
            </a:r>
            <a:endParaRPr lang="en-US" dirty="0"/>
          </a:p>
        </p:txBody>
      </p:sp>
      <p:sp>
        <p:nvSpPr>
          <p:cNvPr id="16" name="Subtitle 2"/>
          <p:cNvSpPr>
            <a:spLocks noGrp="1"/>
          </p:cNvSpPr>
          <p:nvPr userDrawn="1">
            <p:ph type="subTitle" idx="1"/>
          </p:nvPr>
        </p:nvSpPr>
        <p:spPr>
          <a:xfrm>
            <a:off x="1583031" y="3477078"/>
            <a:ext cx="4874461" cy="914400"/>
          </a:xfrm>
        </p:spPr>
        <p:txBody>
          <a:bodyPr>
            <a:noAutofit/>
          </a:bodyPr>
          <a:lstStyle>
            <a:lvl1pPr marL="0" indent="0" algn="l">
              <a:spcBef>
                <a:spcPts val="0"/>
              </a:spcBef>
              <a:buNone/>
              <a:defRPr sz="2400">
                <a:solidFill>
                  <a:schemeClr val="tx1"/>
                </a:solidFill>
              </a:defRPr>
            </a:lvl1pPr>
            <a:lvl2pPr marL="731491" indent="0" algn="ctr">
              <a:buNone/>
              <a:defRPr>
                <a:solidFill>
                  <a:schemeClr val="tx1">
                    <a:tint val="75000"/>
                  </a:schemeClr>
                </a:solidFill>
              </a:defRPr>
            </a:lvl2pPr>
            <a:lvl3pPr marL="1462981" indent="0" algn="ctr">
              <a:buNone/>
              <a:defRPr>
                <a:solidFill>
                  <a:schemeClr val="tx1">
                    <a:tint val="75000"/>
                  </a:schemeClr>
                </a:solidFill>
              </a:defRPr>
            </a:lvl3pPr>
            <a:lvl4pPr marL="2194472" indent="0" algn="ctr">
              <a:buNone/>
              <a:defRPr>
                <a:solidFill>
                  <a:schemeClr val="tx1">
                    <a:tint val="75000"/>
                  </a:schemeClr>
                </a:solidFill>
              </a:defRPr>
            </a:lvl4pPr>
            <a:lvl5pPr marL="2925962" indent="0" algn="ctr">
              <a:buNone/>
              <a:defRPr>
                <a:solidFill>
                  <a:schemeClr val="tx1">
                    <a:tint val="75000"/>
                  </a:schemeClr>
                </a:solidFill>
              </a:defRPr>
            </a:lvl5pPr>
            <a:lvl6pPr marL="3657454" indent="0" algn="ctr">
              <a:buNone/>
              <a:defRPr>
                <a:solidFill>
                  <a:schemeClr val="tx1">
                    <a:tint val="75000"/>
                  </a:schemeClr>
                </a:solidFill>
              </a:defRPr>
            </a:lvl6pPr>
            <a:lvl7pPr marL="4388945" indent="0" algn="ctr">
              <a:buNone/>
              <a:defRPr>
                <a:solidFill>
                  <a:schemeClr val="tx1">
                    <a:tint val="75000"/>
                  </a:schemeClr>
                </a:solidFill>
              </a:defRPr>
            </a:lvl7pPr>
            <a:lvl8pPr marL="5120435" indent="0" algn="ctr">
              <a:buNone/>
              <a:defRPr>
                <a:solidFill>
                  <a:schemeClr val="tx1">
                    <a:tint val="75000"/>
                  </a:schemeClr>
                </a:solidFill>
              </a:defRPr>
            </a:lvl8pPr>
            <a:lvl9pPr marL="5851926" indent="0" algn="ctr">
              <a:buNone/>
              <a:defRPr>
                <a:solidFill>
                  <a:schemeClr val="tx1">
                    <a:tint val="75000"/>
                  </a:schemeClr>
                </a:solidFill>
              </a:defRPr>
            </a:lvl9pPr>
          </a:lstStyle>
          <a:p>
            <a:r>
              <a:rPr lang="en-US"/>
              <a:t>Click to edit Master subtitle style</a:t>
            </a:r>
          </a:p>
        </p:txBody>
      </p:sp>
      <p:pic>
        <p:nvPicPr>
          <p:cNvPr id="48" name="Graphic 47">
            <a:extLst>
              <a:ext uri="{FF2B5EF4-FFF2-40B4-BE49-F238E27FC236}">
                <a16:creationId xmlns:a16="http://schemas.microsoft.com/office/drawing/2014/main" id="{6B647888-CF39-41AB-8553-0C42A3CCDCB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578298" y="737810"/>
            <a:ext cx="2725284" cy="290696"/>
          </a:xfrm>
          <a:prstGeom prst="rect">
            <a:avLst/>
          </a:prstGeom>
        </p:spPr>
      </p:pic>
      <p:sp>
        <p:nvSpPr>
          <p:cNvPr id="47" name="Footer Placeholder 4">
            <a:extLst>
              <a:ext uri="{FF2B5EF4-FFF2-40B4-BE49-F238E27FC236}">
                <a16:creationId xmlns:a16="http://schemas.microsoft.com/office/drawing/2014/main" id="{1B53AC87-1F47-48AE-8A1F-ED2018739D00}"/>
              </a:ext>
            </a:extLst>
          </p:cNvPr>
          <p:cNvSpPr txBox="1">
            <a:spLocks/>
          </p:cNvSpPr>
          <p:nvPr userDrawn="1"/>
        </p:nvSpPr>
        <p:spPr>
          <a:xfrm>
            <a:off x="8943975"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solidFill>
                  <a:schemeClr val="bg1"/>
                </a:solidFill>
              </a:rPr>
              <a:t>© 2021 DXC Technology Company. All rights reserved.</a:t>
            </a:r>
          </a:p>
        </p:txBody>
      </p:sp>
      <p:pic>
        <p:nvPicPr>
          <p:cNvPr id="51" name="Graphic 50">
            <a:extLst>
              <a:ext uri="{FF2B5EF4-FFF2-40B4-BE49-F238E27FC236}">
                <a16:creationId xmlns:a16="http://schemas.microsoft.com/office/drawing/2014/main" id="{486513F7-9568-4347-88B4-93E7B8A33FD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40019" y="5746023"/>
            <a:ext cx="2126119" cy="301897"/>
          </a:xfrm>
          <a:prstGeom prst="rect">
            <a:avLst/>
          </a:prstGeom>
        </p:spPr>
      </p:pic>
    </p:spTree>
    <p:extLst>
      <p:ext uri="{BB962C8B-B14F-4D97-AF65-F5344CB8AC3E}">
        <p14:creationId xmlns:p14="http://schemas.microsoft.com/office/powerpoint/2010/main" val="3754194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40_Title Slide 04">
    <p:bg>
      <p:bgPr>
        <a:solidFill>
          <a:schemeClr val="accent1"/>
        </a:solidFill>
        <a:effectLst/>
      </p:bgPr>
    </p:bg>
    <p:spTree>
      <p:nvGrpSpPr>
        <p:cNvPr id="1" name=""/>
        <p:cNvGrpSpPr/>
        <p:nvPr/>
      </p:nvGrpSpPr>
      <p:grpSpPr>
        <a:xfrm>
          <a:off x="0" y="0"/>
          <a:ext cx="0" cy="0"/>
          <a:chOff x="0" y="0"/>
          <a:chExt cx="0" cy="0"/>
        </a:xfrm>
      </p:grpSpPr>
      <p:pic>
        <p:nvPicPr>
          <p:cNvPr id="3" name="Picture 2" descr="A picture containing text, iPod, electronics&#10;&#10;Description automatically generated">
            <a:extLst>
              <a:ext uri="{FF2B5EF4-FFF2-40B4-BE49-F238E27FC236}">
                <a16:creationId xmlns:a16="http://schemas.microsoft.com/office/drawing/2014/main" id="{B66BD58A-2011-48B1-83C7-7B96351209D7}"/>
              </a:ext>
            </a:extLst>
          </p:cNvPr>
          <p:cNvPicPr>
            <a:picLocks noChangeAspect="1"/>
          </p:cNvPicPr>
          <p:nvPr userDrawn="1"/>
        </p:nvPicPr>
        <p:blipFill rotWithShape="1">
          <a:blip r:embed="rId2"/>
          <a:srcRect t="910" r="276" b="1714"/>
          <a:stretch/>
        </p:blipFill>
        <p:spPr>
          <a:xfrm>
            <a:off x="3361691" y="-1"/>
            <a:ext cx="11268709" cy="8229601"/>
          </a:xfrm>
          <a:prstGeom prst="rect">
            <a:avLst/>
          </a:prstGeom>
        </p:spPr>
      </p:pic>
      <p:sp>
        <p:nvSpPr>
          <p:cNvPr id="49" name="Rectangle 48">
            <a:extLst>
              <a:ext uri="{FF2B5EF4-FFF2-40B4-BE49-F238E27FC236}">
                <a16:creationId xmlns:a16="http://schemas.microsoft.com/office/drawing/2014/main" id="{EADB6A7E-60AE-448E-9E4B-1085E5C43926}"/>
              </a:ext>
            </a:extLst>
          </p:cNvPr>
          <p:cNvSpPr/>
          <p:nvPr userDrawn="1"/>
        </p:nvSpPr>
        <p:spPr>
          <a:xfrm>
            <a:off x="0" y="933462"/>
            <a:ext cx="3371850" cy="7296134"/>
          </a:xfrm>
          <a:prstGeom prst="rect">
            <a:avLst/>
          </a:prstGeom>
          <a:solidFill>
            <a:schemeClr val="accent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0CF99E66-933C-4F36-AC84-02691BE4535B}"/>
              </a:ext>
            </a:extLst>
          </p:cNvPr>
          <p:cNvSpPr/>
          <p:nvPr userDrawn="1"/>
        </p:nvSpPr>
        <p:spPr>
          <a:xfrm rot="10800000" flipH="1">
            <a:off x="0" y="1"/>
            <a:ext cx="12770156" cy="5902321"/>
          </a:xfrm>
          <a:custGeom>
            <a:avLst/>
            <a:gdLst>
              <a:gd name="connsiteX0" fmla="*/ 0 w 12770156"/>
              <a:gd name="connsiteY0" fmla="*/ 5902321 h 5902321"/>
              <a:gd name="connsiteX1" fmla="*/ 12770156 w 12770156"/>
              <a:gd name="connsiteY1" fmla="*/ 5902321 h 5902321"/>
              <a:gd name="connsiteX2" fmla="*/ 3372610 w 12770156"/>
              <a:gd name="connsiteY2" fmla="*/ 0 h 5902321"/>
              <a:gd name="connsiteX3" fmla="*/ 0 w 12770156"/>
              <a:gd name="connsiteY3" fmla="*/ 2118236 h 5902321"/>
            </a:gdLst>
            <a:ahLst/>
            <a:cxnLst>
              <a:cxn ang="0">
                <a:pos x="connsiteX0" y="connsiteY0"/>
              </a:cxn>
              <a:cxn ang="0">
                <a:pos x="connsiteX1" y="connsiteY1"/>
              </a:cxn>
              <a:cxn ang="0">
                <a:pos x="connsiteX2" y="connsiteY2"/>
              </a:cxn>
              <a:cxn ang="0">
                <a:pos x="connsiteX3" y="connsiteY3"/>
              </a:cxn>
            </a:cxnLst>
            <a:rect l="l" t="t" r="r" b="b"/>
            <a:pathLst>
              <a:path w="12770156" h="5902321">
                <a:moveTo>
                  <a:pt x="0" y="5902321"/>
                </a:moveTo>
                <a:lnTo>
                  <a:pt x="12770156" y="5902321"/>
                </a:lnTo>
                <a:lnTo>
                  <a:pt x="3372610" y="0"/>
                </a:lnTo>
                <a:lnTo>
                  <a:pt x="0" y="2118236"/>
                </a:lnTo>
                <a:close/>
              </a:path>
            </a:pathLst>
          </a:custGeom>
          <a:solidFill>
            <a:schemeClr val="bg1"/>
          </a:solidFill>
          <a:ln>
            <a:noFill/>
          </a:ln>
        </p:spPr>
        <p:style>
          <a:lnRef idx="0">
            <a:schemeClr val="accent1"/>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56" name="Freeform: Shape 55">
            <a:extLst>
              <a:ext uri="{FF2B5EF4-FFF2-40B4-BE49-F238E27FC236}">
                <a16:creationId xmlns:a16="http://schemas.microsoft.com/office/drawing/2014/main" id="{14A276F4-6741-4331-A096-1D38D5D56942}"/>
              </a:ext>
            </a:extLst>
          </p:cNvPr>
          <p:cNvSpPr/>
          <p:nvPr userDrawn="1"/>
        </p:nvSpPr>
        <p:spPr>
          <a:xfrm flipH="1">
            <a:off x="-9295" y="5902322"/>
            <a:ext cx="6763811" cy="2327278"/>
          </a:xfrm>
          <a:custGeom>
            <a:avLst/>
            <a:gdLst>
              <a:gd name="connsiteX0" fmla="*/ 2610590 w 5221179"/>
              <a:gd name="connsiteY0" fmla="*/ 0 h 2124075"/>
              <a:gd name="connsiteX1" fmla="*/ 5221179 w 5221179"/>
              <a:gd name="connsiteY1" fmla="*/ 2124075 h 2124075"/>
              <a:gd name="connsiteX2" fmla="*/ 0 w 5221179"/>
              <a:gd name="connsiteY2" fmla="*/ 2124075 h 2124075"/>
            </a:gdLst>
            <a:ahLst/>
            <a:cxnLst>
              <a:cxn ang="0">
                <a:pos x="connsiteX0" y="connsiteY0"/>
              </a:cxn>
              <a:cxn ang="0">
                <a:pos x="connsiteX1" y="connsiteY1"/>
              </a:cxn>
              <a:cxn ang="0">
                <a:pos x="connsiteX2" y="connsiteY2"/>
              </a:cxn>
            </a:cxnLst>
            <a:rect l="l" t="t" r="r" b="b"/>
            <a:pathLst>
              <a:path w="5221179" h="2124075">
                <a:moveTo>
                  <a:pt x="2610590" y="0"/>
                </a:moveTo>
                <a:lnTo>
                  <a:pt x="5221179" y="2124075"/>
                </a:lnTo>
                <a:lnTo>
                  <a:pt x="0" y="2124075"/>
                </a:lnTo>
                <a:close/>
              </a:path>
            </a:pathLst>
          </a:custGeom>
          <a:solidFill>
            <a:schemeClr val="bg1"/>
          </a:solidFill>
          <a:ln>
            <a:noFill/>
          </a:ln>
        </p:spPr>
        <p:style>
          <a:lnRef idx="0">
            <a:schemeClr val="accent1"/>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grpSp>
        <p:nvGrpSpPr>
          <p:cNvPr id="12" name="Group 11"/>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userDrawn="1">
            <p:ph type="ctrTitle"/>
          </p:nvPr>
        </p:nvSpPr>
        <p:spPr>
          <a:xfrm>
            <a:off x="1583031" y="1188296"/>
            <a:ext cx="5226887" cy="1956042"/>
          </a:xfrm>
        </p:spPr>
        <p:txBody>
          <a:bodyPr anchor="b" anchorCtr="0">
            <a:noAutofit/>
          </a:bodyPr>
          <a:lstStyle>
            <a:lvl1pPr>
              <a:defRPr sz="4400">
                <a:solidFill>
                  <a:schemeClr val="accent3"/>
                </a:solidFill>
              </a:defRPr>
            </a:lvl1pPr>
          </a:lstStyle>
          <a:p>
            <a:r>
              <a:rPr lang="en-US"/>
              <a:t>Click to edit Master title style</a:t>
            </a:r>
            <a:endParaRPr lang="en-US" dirty="0"/>
          </a:p>
        </p:txBody>
      </p:sp>
      <p:sp>
        <p:nvSpPr>
          <p:cNvPr id="16" name="Subtitle 2"/>
          <p:cNvSpPr>
            <a:spLocks noGrp="1"/>
          </p:cNvSpPr>
          <p:nvPr userDrawn="1">
            <p:ph type="subTitle" idx="1"/>
          </p:nvPr>
        </p:nvSpPr>
        <p:spPr>
          <a:xfrm>
            <a:off x="1583031" y="3477078"/>
            <a:ext cx="4874461" cy="914400"/>
          </a:xfrm>
        </p:spPr>
        <p:txBody>
          <a:bodyPr>
            <a:noAutofit/>
          </a:bodyPr>
          <a:lstStyle>
            <a:lvl1pPr marL="0" indent="0" algn="l">
              <a:spcBef>
                <a:spcPts val="0"/>
              </a:spcBef>
              <a:buNone/>
              <a:defRPr sz="2400">
                <a:solidFill>
                  <a:schemeClr val="tx1"/>
                </a:solidFill>
              </a:defRPr>
            </a:lvl1pPr>
            <a:lvl2pPr marL="731491" indent="0" algn="ctr">
              <a:buNone/>
              <a:defRPr>
                <a:solidFill>
                  <a:schemeClr val="tx1">
                    <a:tint val="75000"/>
                  </a:schemeClr>
                </a:solidFill>
              </a:defRPr>
            </a:lvl2pPr>
            <a:lvl3pPr marL="1462981" indent="0" algn="ctr">
              <a:buNone/>
              <a:defRPr>
                <a:solidFill>
                  <a:schemeClr val="tx1">
                    <a:tint val="75000"/>
                  </a:schemeClr>
                </a:solidFill>
              </a:defRPr>
            </a:lvl3pPr>
            <a:lvl4pPr marL="2194472" indent="0" algn="ctr">
              <a:buNone/>
              <a:defRPr>
                <a:solidFill>
                  <a:schemeClr val="tx1">
                    <a:tint val="75000"/>
                  </a:schemeClr>
                </a:solidFill>
              </a:defRPr>
            </a:lvl4pPr>
            <a:lvl5pPr marL="2925962" indent="0" algn="ctr">
              <a:buNone/>
              <a:defRPr>
                <a:solidFill>
                  <a:schemeClr val="tx1">
                    <a:tint val="75000"/>
                  </a:schemeClr>
                </a:solidFill>
              </a:defRPr>
            </a:lvl5pPr>
            <a:lvl6pPr marL="3657454" indent="0" algn="ctr">
              <a:buNone/>
              <a:defRPr>
                <a:solidFill>
                  <a:schemeClr val="tx1">
                    <a:tint val="75000"/>
                  </a:schemeClr>
                </a:solidFill>
              </a:defRPr>
            </a:lvl6pPr>
            <a:lvl7pPr marL="4388945" indent="0" algn="ctr">
              <a:buNone/>
              <a:defRPr>
                <a:solidFill>
                  <a:schemeClr val="tx1">
                    <a:tint val="75000"/>
                  </a:schemeClr>
                </a:solidFill>
              </a:defRPr>
            </a:lvl7pPr>
            <a:lvl8pPr marL="5120435" indent="0" algn="ctr">
              <a:buNone/>
              <a:defRPr>
                <a:solidFill>
                  <a:schemeClr val="tx1">
                    <a:tint val="75000"/>
                  </a:schemeClr>
                </a:solidFill>
              </a:defRPr>
            </a:lvl8pPr>
            <a:lvl9pPr marL="5851926" indent="0" algn="ctr">
              <a:buNone/>
              <a:defRPr>
                <a:solidFill>
                  <a:schemeClr val="tx1">
                    <a:tint val="75000"/>
                  </a:schemeClr>
                </a:solidFill>
              </a:defRPr>
            </a:lvl9pPr>
          </a:lstStyle>
          <a:p>
            <a:r>
              <a:rPr lang="en-US"/>
              <a:t>Click to edit Master subtitle style</a:t>
            </a:r>
          </a:p>
        </p:txBody>
      </p:sp>
      <p:pic>
        <p:nvPicPr>
          <p:cNvPr id="48" name="Graphic 47">
            <a:extLst>
              <a:ext uri="{FF2B5EF4-FFF2-40B4-BE49-F238E27FC236}">
                <a16:creationId xmlns:a16="http://schemas.microsoft.com/office/drawing/2014/main" id="{6B647888-CF39-41AB-8553-0C42A3CCDCB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578298" y="737810"/>
            <a:ext cx="2725284" cy="290696"/>
          </a:xfrm>
          <a:prstGeom prst="rect">
            <a:avLst/>
          </a:prstGeom>
        </p:spPr>
      </p:pic>
      <p:sp>
        <p:nvSpPr>
          <p:cNvPr id="47" name="Footer Placeholder 4">
            <a:extLst>
              <a:ext uri="{FF2B5EF4-FFF2-40B4-BE49-F238E27FC236}">
                <a16:creationId xmlns:a16="http://schemas.microsoft.com/office/drawing/2014/main" id="{1B53AC87-1F47-48AE-8A1F-ED2018739D00}"/>
              </a:ext>
            </a:extLst>
          </p:cNvPr>
          <p:cNvSpPr txBox="1">
            <a:spLocks/>
          </p:cNvSpPr>
          <p:nvPr userDrawn="1"/>
        </p:nvSpPr>
        <p:spPr>
          <a:xfrm>
            <a:off x="8943975"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solidFill>
                  <a:schemeClr val="bg1"/>
                </a:solidFill>
              </a:rPr>
              <a:t>© 2021 DXC Technology Company. All rights reserved.</a:t>
            </a:r>
          </a:p>
        </p:txBody>
      </p:sp>
      <p:pic>
        <p:nvPicPr>
          <p:cNvPr id="51" name="Graphic 50">
            <a:extLst>
              <a:ext uri="{FF2B5EF4-FFF2-40B4-BE49-F238E27FC236}">
                <a16:creationId xmlns:a16="http://schemas.microsoft.com/office/drawing/2014/main" id="{486513F7-9568-4347-88B4-93E7B8A33FD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40019" y="5746023"/>
            <a:ext cx="2126119" cy="301897"/>
          </a:xfrm>
          <a:prstGeom prst="rect">
            <a:avLst/>
          </a:prstGeom>
        </p:spPr>
      </p:pic>
    </p:spTree>
    <p:extLst>
      <p:ext uri="{BB962C8B-B14F-4D97-AF65-F5344CB8AC3E}">
        <p14:creationId xmlns:p14="http://schemas.microsoft.com/office/powerpoint/2010/main" val="1108141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9_Title Slide 04">
    <p:bg>
      <p:bgPr>
        <a:solidFill>
          <a:schemeClr val="accent1"/>
        </a:solidFill>
        <a:effectLst/>
      </p:bgPr>
    </p:bg>
    <p:spTree>
      <p:nvGrpSpPr>
        <p:cNvPr id="1" name=""/>
        <p:cNvGrpSpPr/>
        <p:nvPr/>
      </p:nvGrpSpPr>
      <p:grpSpPr>
        <a:xfrm>
          <a:off x="0" y="0"/>
          <a:ext cx="0" cy="0"/>
          <a:chOff x="0" y="0"/>
          <a:chExt cx="0" cy="0"/>
        </a:xfrm>
      </p:grpSpPr>
      <p:pic>
        <p:nvPicPr>
          <p:cNvPr id="3" name="Picture 2" descr="A picture containing night, candelabrum, light, lit&#10;&#10;Description automatically generated">
            <a:extLst>
              <a:ext uri="{FF2B5EF4-FFF2-40B4-BE49-F238E27FC236}">
                <a16:creationId xmlns:a16="http://schemas.microsoft.com/office/drawing/2014/main" id="{40BA7B1A-E916-4F75-8D3D-F4024CFF59ED}"/>
              </a:ext>
            </a:extLst>
          </p:cNvPr>
          <p:cNvPicPr>
            <a:picLocks noChangeAspect="1"/>
          </p:cNvPicPr>
          <p:nvPr userDrawn="1"/>
        </p:nvPicPr>
        <p:blipFill rotWithShape="1">
          <a:blip r:embed="rId2"/>
          <a:srcRect r="7517"/>
          <a:stretch/>
        </p:blipFill>
        <p:spPr>
          <a:xfrm>
            <a:off x="2103363" y="-4"/>
            <a:ext cx="12527037" cy="8229600"/>
          </a:xfrm>
          <a:prstGeom prst="rect">
            <a:avLst/>
          </a:prstGeom>
        </p:spPr>
      </p:pic>
      <p:sp>
        <p:nvSpPr>
          <p:cNvPr id="49" name="Rectangle 48">
            <a:extLst>
              <a:ext uri="{FF2B5EF4-FFF2-40B4-BE49-F238E27FC236}">
                <a16:creationId xmlns:a16="http://schemas.microsoft.com/office/drawing/2014/main" id="{EADB6A7E-60AE-448E-9E4B-1085E5C43926}"/>
              </a:ext>
            </a:extLst>
          </p:cNvPr>
          <p:cNvSpPr/>
          <p:nvPr userDrawn="1"/>
        </p:nvSpPr>
        <p:spPr>
          <a:xfrm>
            <a:off x="0" y="933462"/>
            <a:ext cx="3371850" cy="7296134"/>
          </a:xfrm>
          <a:prstGeom prst="rect">
            <a:avLst/>
          </a:prstGeom>
          <a:solidFill>
            <a:schemeClr val="accent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0CF99E66-933C-4F36-AC84-02691BE4535B}"/>
              </a:ext>
            </a:extLst>
          </p:cNvPr>
          <p:cNvSpPr/>
          <p:nvPr userDrawn="1"/>
        </p:nvSpPr>
        <p:spPr>
          <a:xfrm rot="10800000" flipH="1">
            <a:off x="0" y="1"/>
            <a:ext cx="12770156" cy="5902321"/>
          </a:xfrm>
          <a:custGeom>
            <a:avLst/>
            <a:gdLst>
              <a:gd name="connsiteX0" fmla="*/ 0 w 12770156"/>
              <a:gd name="connsiteY0" fmla="*/ 5902321 h 5902321"/>
              <a:gd name="connsiteX1" fmla="*/ 12770156 w 12770156"/>
              <a:gd name="connsiteY1" fmla="*/ 5902321 h 5902321"/>
              <a:gd name="connsiteX2" fmla="*/ 3372610 w 12770156"/>
              <a:gd name="connsiteY2" fmla="*/ 0 h 5902321"/>
              <a:gd name="connsiteX3" fmla="*/ 0 w 12770156"/>
              <a:gd name="connsiteY3" fmla="*/ 2118236 h 5902321"/>
            </a:gdLst>
            <a:ahLst/>
            <a:cxnLst>
              <a:cxn ang="0">
                <a:pos x="connsiteX0" y="connsiteY0"/>
              </a:cxn>
              <a:cxn ang="0">
                <a:pos x="connsiteX1" y="connsiteY1"/>
              </a:cxn>
              <a:cxn ang="0">
                <a:pos x="connsiteX2" y="connsiteY2"/>
              </a:cxn>
              <a:cxn ang="0">
                <a:pos x="connsiteX3" y="connsiteY3"/>
              </a:cxn>
            </a:cxnLst>
            <a:rect l="l" t="t" r="r" b="b"/>
            <a:pathLst>
              <a:path w="12770156" h="5902321">
                <a:moveTo>
                  <a:pt x="0" y="5902321"/>
                </a:moveTo>
                <a:lnTo>
                  <a:pt x="12770156" y="5902321"/>
                </a:lnTo>
                <a:lnTo>
                  <a:pt x="3372610" y="0"/>
                </a:lnTo>
                <a:lnTo>
                  <a:pt x="0" y="2118236"/>
                </a:lnTo>
                <a:close/>
              </a:path>
            </a:pathLst>
          </a:custGeom>
          <a:solidFill>
            <a:schemeClr val="bg1"/>
          </a:solidFill>
          <a:ln>
            <a:noFill/>
          </a:ln>
        </p:spPr>
        <p:style>
          <a:lnRef idx="0">
            <a:schemeClr val="accent1"/>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56" name="Freeform: Shape 55">
            <a:extLst>
              <a:ext uri="{FF2B5EF4-FFF2-40B4-BE49-F238E27FC236}">
                <a16:creationId xmlns:a16="http://schemas.microsoft.com/office/drawing/2014/main" id="{14A276F4-6741-4331-A096-1D38D5D56942}"/>
              </a:ext>
            </a:extLst>
          </p:cNvPr>
          <p:cNvSpPr/>
          <p:nvPr userDrawn="1"/>
        </p:nvSpPr>
        <p:spPr>
          <a:xfrm flipH="1">
            <a:off x="-9295" y="5902322"/>
            <a:ext cx="6763811" cy="2327278"/>
          </a:xfrm>
          <a:custGeom>
            <a:avLst/>
            <a:gdLst>
              <a:gd name="connsiteX0" fmla="*/ 2610590 w 5221179"/>
              <a:gd name="connsiteY0" fmla="*/ 0 h 2124075"/>
              <a:gd name="connsiteX1" fmla="*/ 5221179 w 5221179"/>
              <a:gd name="connsiteY1" fmla="*/ 2124075 h 2124075"/>
              <a:gd name="connsiteX2" fmla="*/ 0 w 5221179"/>
              <a:gd name="connsiteY2" fmla="*/ 2124075 h 2124075"/>
            </a:gdLst>
            <a:ahLst/>
            <a:cxnLst>
              <a:cxn ang="0">
                <a:pos x="connsiteX0" y="connsiteY0"/>
              </a:cxn>
              <a:cxn ang="0">
                <a:pos x="connsiteX1" y="connsiteY1"/>
              </a:cxn>
              <a:cxn ang="0">
                <a:pos x="connsiteX2" y="connsiteY2"/>
              </a:cxn>
            </a:cxnLst>
            <a:rect l="l" t="t" r="r" b="b"/>
            <a:pathLst>
              <a:path w="5221179" h="2124075">
                <a:moveTo>
                  <a:pt x="2610590" y="0"/>
                </a:moveTo>
                <a:lnTo>
                  <a:pt x="5221179" y="2124075"/>
                </a:lnTo>
                <a:lnTo>
                  <a:pt x="0" y="2124075"/>
                </a:lnTo>
                <a:close/>
              </a:path>
            </a:pathLst>
          </a:custGeom>
          <a:solidFill>
            <a:schemeClr val="bg1"/>
          </a:solidFill>
          <a:ln>
            <a:noFill/>
          </a:ln>
        </p:spPr>
        <p:style>
          <a:lnRef idx="0">
            <a:schemeClr val="accent1"/>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grpSp>
        <p:nvGrpSpPr>
          <p:cNvPr id="12" name="Group 11"/>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userDrawn="1">
            <p:ph type="ctrTitle"/>
          </p:nvPr>
        </p:nvSpPr>
        <p:spPr>
          <a:xfrm>
            <a:off x="1583031" y="1188296"/>
            <a:ext cx="5226887" cy="1956042"/>
          </a:xfrm>
        </p:spPr>
        <p:txBody>
          <a:bodyPr anchor="b" anchorCtr="0">
            <a:noAutofit/>
          </a:bodyPr>
          <a:lstStyle>
            <a:lvl1pPr>
              <a:defRPr sz="4400">
                <a:solidFill>
                  <a:schemeClr val="accent3"/>
                </a:solidFill>
              </a:defRPr>
            </a:lvl1pPr>
          </a:lstStyle>
          <a:p>
            <a:r>
              <a:rPr lang="en-US"/>
              <a:t>Click to edit Master title style</a:t>
            </a:r>
            <a:endParaRPr lang="en-US" dirty="0"/>
          </a:p>
        </p:txBody>
      </p:sp>
      <p:sp>
        <p:nvSpPr>
          <p:cNvPr id="16" name="Subtitle 2"/>
          <p:cNvSpPr>
            <a:spLocks noGrp="1"/>
          </p:cNvSpPr>
          <p:nvPr userDrawn="1">
            <p:ph type="subTitle" idx="1"/>
          </p:nvPr>
        </p:nvSpPr>
        <p:spPr>
          <a:xfrm>
            <a:off x="1583031" y="3477078"/>
            <a:ext cx="4874461" cy="914400"/>
          </a:xfrm>
        </p:spPr>
        <p:txBody>
          <a:bodyPr>
            <a:noAutofit/>
          </a:bodyPr>
          <a:lstStyle>
            <a:lvl1pPr marL="0" indent="0" algn="l">
              <a:spcBef>
                <a:spcPts val="0"/>
              </a:spcBef>
              <a:buNone/>
              <a:defRPr sz="2400">
                <a:solidFill>
                  <a:schemeClr val="tx1"/>
                </a:solidFill>
              </a:defRPr>
            </a:lvl1pPr>
            <a:lvl2pPr marL="731491" indent="0" algn="ctr">
              <a:buNone/>
              <a:defRPr>
                <a:solidFill>
                  <a:schemeClr val="tx1">
                    <a:tint val="75000"/>
                  </a:schemeClr>
                </a:solidFill>
              </a:defRPr>
            </a:lvl2pPr>
            <a:lvl3pPr marL="1462981" indent="0" algn="ctr">
              <a:buNone/>
              <a:defRPr>
                <a:solidFill>
                  <a:schemeClr val="tx1">
                    <a:tint val="75000"/>
                  </a:schemeClr>
                </a:solidFill>
              </a:defRPr>
            </a:lvl3pPr>
            <a:lvl4pPr marL="2194472" indent="0" algn="ctr">
              <a:buNone/>
              <a:defRPr>
                <a:solidFill>
                  <a:schemeClr val="tx1">
                    <a:tint val="75000"/>
                  </a:schemeClr>
                </a:solidFill>
              </a:defRPr>
            </a:lvl4pPr>
            <a:lvl5pPr marL="2925962" indent="0" algn="ctr">
              <a:buNone/>
              <a:defRPr>
                <a:solidFill>
                  <a:schemeClr val="tx1">
                    <a:tint val="75000"/>
                  </a:schemeClr>
                </a:solidFill>
              </a:defRPr>
            </a:lvl5pPr>
            <a:lvl6pPr marL="3657454" indent="0" algn="ctr">
              <a:buNone/>
              <a:defRPr>
                <a:solidFill>
                  <a:schemeClr val="tx1">
                    <a:tint val="75000"/>
                  </a:schemeClr>
                </a:solidFill>
              </a:defRPr>
            </a:lvl6pPr>
            <a:lvl7pPr marL="4388945" indent="0" algn="ctr">
              <a:buNone/>
              <a:defRPr>
                <a:solidFill>
                  <a:schemeClr val="tx1">
                    <a:tint val="75000"/>
                  </a:schemeClr>
                </a:solidFill>
              </a:defRPr>
            </a:lvl7pPr>
            <a:lvl8pPr marL="5120435" indent="0" algn="ctr">
              <a:buNone/>
              <a:defRPr>
                <a:solidFill>
                  <a:schemeClr val="tx1">
                    <a:tint val="75000"/>
                  </a:schemeClr>
                </a:solidFill>
              </a:defRPr>
            </a:lvl8pPr>
            <a:lvl9pPr marL="5851926" indent="0" algn="ctr">
              <a:buNone/>
              <a:defRPr>
                <a:solidFill>
                  <a:schemeClr val="tx1">
                    <a:tint val="75000"/>
                  </a:schemeClr>
                </a:solidFill>
              </a:defRPr>
            </a:lvl9pPr>
          </a:lstStyle>
          <a:p>
            <a:r>
              <a:rPr lang="en-US"/>
              <a:t>Click to edit Master subtitle style</a:t>
            </a:r>
          </a:p>
        </p:txBody>
      </p:sp>
      <p:pic>
        <p:nvPicPr>
          <p:cNvPr id="48" name="Graphic 47">
            <a:extLst>
              <a:ext uri="{FF2B5EF4-FFF2-40B4-BE49-F238E27FC236}">
                <a16:creationId xmlns:a16="http://schemas.microsoft.com/office/drawing/2014/main" id="{6B647888-CF39-41AB-8553-0C42A3CCDCB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578298" y="737810"/>
            <a:ext cx="2725284" cy="290696"/>
          </a:xfrm>
          <a:prstGeom prst="rect">
            <a:avLst/>
          </a:prstGeom>
        </p:spPr>
      </p:pic>
      <p:sp>
        <p:nvSpPr>
          <p:cNvPr id="47" name="Footer Placeholder 4">
            <a:extLst>
              <a:ext uri="{FF2B5EF4-FFF2-40B4-BE49-F238E27FC236}">
                <a16:creationId xmlns:a16="http://schemas.microsoft.com/office/drawing/2014/main" id="{1B53AC87-1F47-48AE-8A1F-ED2018739D00}"/>
              </a:ext>
            </a:extLst>
          </p:cNvPr>
          <p:cNvSpPr txBox="1">
            <a:spLocks/>
          </p:cNvSpPr>
          <p:nvPr userDrawn="1"/>
        </p:nvSpPr>
        <p:spPr>
          <a:xfrm>
            <a:off x="8943975"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solidFill>
                  <a:schemeClr val="bg1"/>
                </a:solidFill>
              </a:rPr>
              <a:t>© 2021 DXC Technology Company. All rights reserved.</a:t>
            </a:r>
          </a:p>
        </p:txBody>
      </p:sp>
      <p:pic>
        <p:nvPicPr>
          <p:cNvPr id="51" name="Graphic 50">
            <a:extLst>
              <a:ext uri="{FF2B5EF4-FFF2-40B4-BE49-F238E27FC236}">
                <a16:creationId xmlns:a16="http://schemas.microsoft.com/office/drawing/2014/main" id="{486513F7-9568-4347-88B4-93E7B8A33FD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40019" y="5746023"/>
            <a:ext cx="2126119" cy="301897"/>
          </a:xfrm>
          <a:prstGeom prst="rect">
            <a:avLst/>
          </a:prstGeom>
        </p:spPr>
      </p:pic>
    </p:spTree>
    <p:extLst>
      <p:ext uri="{BB962C8B-B14F-4D97-AF65-F5344CB8AC3E}">
        <p14:creationId xmlns:p14="http://schemas.microsoft.com/office/powerpoint/2010/main" val="163580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34_Title Slide 04">
    <p:bg>
      <p:bgPr>
        <a:solidFill>
          <a:schemeClr val="accent1"/>
        </a:solidFill>
        <a:effectLst/>
      </p:bgPr>
    </p:bg>
    <p:spTree>
      <p:nvGrpSpPr>
        <p:cNvPr id="1" name=""/>
        <p:cNvGrpSpPr/>
        <p:nvPr/>
      </p:nvGrpSpPr>
      <p:grpSpPr>
        <a:xfrm>
          <a:off x="0" y="0"/>
          <a:ext cx="0" cy="0"/>
          <a:chOff x="0" y="0"/>
          <a:chExt cx="0" cy="0"/>
        </a:xfrm>
      </p:grpSpPr>
      <p:pic>
        <p:nvPicPr>
          <p:cNvPr id="3" name="Picture 2" descr="A picture containing ride&#10;&#10;Description automatically generated">
            <a:extLst>
              <a:ext uri="{FF2B5EF4-FFF2-40B4-BE49-F238E27FC236}">
                <a16:creationId xmlns:a16="http://schemas.microsoft.com/office/drawing/2014/main" id="{98AA7E30-50EB-419A-A227-62658642A7DD}"/>
              </a:ext>
            </a:extLst>
          </p:cNvPr>
          <p:cNvPicPr>
            <a:picLocks noChangeAspect="1"/>
          </p:cNvPicPr>
          <p:nvPr userDrawn="1"/>
        </p:nvPicPr>
        <p:blipFill rotWithShape="1">
          <a:blip r:embed="rId2"/>
          <a:srcRect r="8321"/>
          <a:stretch/>
        </p:blipFill>
        <p:spPr>
          <a:xfrm>
            <a:off x="1755100" y="0"/>
            <a:ext cx="12875300" cy="8229600"/>
          </a:xfrm>
          <a:prstGeom prst="rect">
            <a:avLst/>
          </a:prstGeom>
        </p:spPr>
      </p:pic>
      <p:sp>
        <p:nvSpPr>
          <p:cNvPr id="49" name="Rectangle 48">
            <a:extLst>
              <a:ext uri="{FF2B5EF4-FFF2-40B4-BE49-F238E27FC236}">
                <a16:creationId xmlns:a16="http://schemas.microsoft.com/office/drawing/2014/main" id="{EADB6A7E-60AE-448E-9E4B-1085E5C43926}"/>
              </a:ext>
            </a:extLst>
          </p:cNvPr>
          <p:cNvSpPr/>
          <p:nvPr userDrawn="1"/>
        </p:nvSpPr>
        <p:spPr>
          <a:xfrm>
            <a:off x="0" y="933462"/>
            <a:ext cx="3371850" cy="7296134"/>
          </a:xfrm>
          <a:prstGeom prst="rect">
            <a:avLst/>
          </a:prstGeom>
          <a:solidFill>
            <a:schemeClr val="accent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0CF99E66-933C-4F36-AC84-02691BE4535B}"/>
              </a:ext>
            </a:extLst>
          </p:cNvPr>
          <p:cNvSpPr/>
          <p:nvPr userDrawn="1"/>
        </p:nvSpPr>
        <p:spPr>
          <a:xfrm rot="10800000" flipH="1">
            <a:off x="0" y="1"/>
            <a:ext cx="12770156" cy="5902321"/>
          </a:xfrm>
          <a:custGeom>
            <a:avLst/>
            <a:gdLst>
              <a:gd name="connsiteX0" fmla="*/ 0 w 12770156"/>
              <a:gd name="connsiteY0" fmla="*/ 5902321 h 5902321"/>
              <a:gd name="connsiteX1" fmla="*/ 12770156 w 12770156"/>
              <a:gd name="connsiteY1" fmla="*/ 5902321 h 5902321"/>
              <a:gd name="connsiteX2" fmla="*/ 3372610 w 12770156"/>
              <a:gd name="connsiteY2" fmla="*/ 0 h 5902321"/>
              <a:gd name="connsiteX3" fmla="*/ 0 w 12770156"/>
              <a:gd name="connsiteY3" fmla="*/ 2118236 h 5902321"/>
            </a:gdLst>
            <a:ahLst/>
            <a:cxnLst>
              <a:cxn ang="0">
                <a:pos x="connsiteX0" y="connsiteY0"/>
              </a:cxn>
              <a:cxn ang="0">
                <a:pos x="connsiteX1" y="connsiteY1"/>
              </a:cxn>
              <a:cxn ang="0">
                <a:pos x="connsiteX2" y="connsiteY2"/>
              </a:cxn>
              <a:cxn ang="0">
                <a:pos x="connsiteX3" y="connsiteY3"/>
              </a:cxn>
            </a:cxnLst>
            <a:rect l="l" t="t" r="r" b="b"/>
            <a:pathLst>
              <a:path w="12770156" h="5902321">
                <a:moveTo>
                  <a:pt x="0" y="5902321"/>
                </a:moveTo>
                <a:lnTo>
                  <a:pt x="12770156" y="5902321"/>
                </a:lnTo>
                <a:lnTo>
                  <a:pt x="3372610" y="0"/>
                </a:lnTo>
                <a:lnTo>
                  <a:pt x="0" y="2118236"/>
                </a:lnTo>
                <a:close/>
              </a:path>
            </a:pathLst>
          </a:custGeom>
          <a:solidFill>
            <a:schemeClr val="bg1"/>
          </a:solidFill>
          <a:ln>
            <a:noFill/>
          </a:ln>
        </p:spPr>
        <p:style>
          <a:lnRef idx="0">
            <a:schemeClr val="accent1"/>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56" name="Freeform: Shape 55">
            <a:extLst>
              <a:ext uri="{FF2B5EF4-FFF2-40B4-BE49-F238E27FC236}">
                <a16:creationId xmlns:a16="http://schemas.microsoft.com/office/drawing/2014/main" id="{14A276F4-6741-4331-A096-1D38D5D56942}"/>
              </a:ext>
            </a:extLst>
          </p:cNvPr>
          <p:cNvSpPr/>
          <p:nvPr userDrawn="1"/>
        </p:nvSpPr>
        <p:spPr>
          <a:xfrm flipH="1">
            <a:off x="-9295" y="5902322"/>
            <a:ext cx="6763811" cy="2327278"/>
          </a:xfrm>
          <a:custGeom>
            <a:avLst/>
            <a:gdLst>
              <a:gd name="connsiteX0" fmla="*/ 2610590 w 5221179"/>
              <a:gd name="connsiteY0" fmla="*/ 0 h 2124075"/>
              <a:gd name="connsiteX1" fmla="*/ 5221179 w 5221179"/>
              <a:gd name="connsiteY1" fmla="*/ 2124075 h 2124075"/>
              <a:gd name="connsiteX2" fmla="*/ 0 w 5221179"/>
              <a:gd name="connsiteY2" fmla="*/ 2124075 h 2124075"/>
            </a:gdLst>
            <a:ahLst/>
            <a:cxnLst>
              <a:cxn ang="0">
                <a:pos x="connsiteX0" y="connsiteY0"/>
              </a:cxn>
              <a:cxn ang="0">
                <a:pos x="connsiteX1" y="connsiteY1"/>
              </a:cxn>
              <a:cxn ang="0">
                <a:pos x="connsiteX2" y="connsiteY2"/>
              </a:cxn>
            </a:cxnLst>
            <a:rect l="l" t="t" r="r" b="b"/>
            <a:pathLst>
              <a:path w="5221179" h="2124075">
                <a:moveTo>
                  <a:pt x="2610590" y="0"/>
                </a:moveTo>
                <a:lnTo>
                  <a:pt x="5221179" y="2124075"/>
                </a:lnTo>
                <a:lnTo>
                  <a:pt x="0" y="2124075"/>
                </a:lnTo>
                <a:close/>
              </a:path>
            </a:pathLst>
          </a:custGeom>
          <a:solidFill>
            <a:schemeClr val="bg1"/>
          </a:solidFill>
          <a:ln>
            <a:noFill/>
          </a:ln>
        </p:spPr>
        <p:style>
          <a:lnRef idx="0">
            <a:schemeClr val="accent1"/>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grpSp>
        <p:nvGrpSpPr>
          <p:cNvPr id="12" name="Group 11"/>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userDrawn="1">
            <p:ph type="ctrTitle"/>
          </p:nvPr>
        </p:nvSpPr>
        <p:spPr>
          <a:xfrm>
            <a:off x="1583031" y="1188296"/>
            <a:ext cx="5226887" cy="1956042"/>
          </a:xfrm>
        </p:spPr>
        <p:txBody>
          <a:bodyPr anchor="b" anchorCtr="0">
            <a:noAutofit/>
          </a:bodyPr>
          <a:lstStyle>
            <a:lvl1pPr>
              <a:defRPr sz="4400">
                <a:solidFill>
                  <a:schemeClr val="accent3"/>
                </a:solidFill>
              </a:defRPr>
            </a:lvl1pPr>
          </a:lstStyle>
          <a:p>
            <a:r>
              <a:rPr lang="en-US"/>
              <a:t>Click to edit Master title style</a:t>
            </a:r>
            <a:endParaRPr lang="en-US" dirty="0"/>
          </a:p>
        </p:txBody>
      </p:sp>
      <p:sp>
        <p:nvSpPr>
          <p:cNvPr id="16" name="Subtitle 2"/>
          <p:cNvSpPr>
            <a:spLocks noGrp="1"/>
          </p:cNvSpPr>
          <p:nvPr userDrawn="1">
            <p:ph type="subTitle" idx="1"/>
          </p:nvPr>
        </p:nvSpPr>
        <p:spPr>
          <a:xfrm>
            <a:off x="1583031" y="3477078"/>
            <a:ext cx="4874461" cy="914400"/>
          </a:xfrm>
        </p:spPr>
        <p:txBody>
          <a:bodyPr>
            <a:noAutofit/>
          </a:bodyPr>
          <a:lstStyle>
            <a:lvl1pPr marL="0" indent="0" algn="l">
              <a:spcBef>
                <a:spcPts val="0"/>
              </a:spcBef>
              <a:buNone/>
              <a:defRPr sz="2400">
                <a:solidFill>
                  <a:schemeClr val="tx1"/>
                </a:solidFill>
              </a:defRPr>
            </a:lvl1pPr>
            <a:lvl2pPr marL="731491" indent="0" algn="ctr">
              <a:buNone/>
              <a:defRPr>
                <a:solidFill>
                  <a:schemeClr val="tx1">
                    <a:tint val="75000"/>
                  </a:schemeClr>
                </a:solidFill>
              </a:defRPr>
            </a:lvl2pPr>
            <a:lvl3pPr marL="1462981" indent="0" algn="ctr">
              <a:buNone/>
              <a:defRPr>
                <a:solidFill>
                  <a:schemeClr val="tx1">
                    <a:tint val="75000"/>
                  </a:schemeClr>
                </a:solidFill>
              </a:defRPr>
            </a:lvl3pPr>
            <a:lvl4pPr marL="2194472" indent="0" algn="ctr">
              <a:buNone/>
              <a:defRPr>
                <a:solidFill>
                  <a:schemeClr val="tx1">
                    <a:tint val="75000"/>
                  </a:schemeClr>
                </a:solidFill>
              </a:defRPr>
            </a:lvl4pPr>
            <a:lvl5pPr marL="2925962" indent="0" algn="ctr">
              <a:buNone/>
              <a:defRPr>
                <a:solidFill>
                  <a:schemeClr val="tx1">
                    <a:tint val="75000"/>
                  </a:schemeClr>
                </a:solidFill>
              </a:defRPr>
            </a:lvl5pPr>
            <a:lvl6pPr marL="3657454" indent="0" algn="ctr">
              <a:buNone/>
              <a:defRPr>
                <a:solidFill>
                  <a:schemeClr val="tx1">
                    <a:tint val="75000"/>
                  </a:schemeClr>
                </a:solidFill>
              </a:defRPr>
            </a:lvl6pPr>
            <a:lvl7pPr marL="4388945" indent="0" algn="ctr">
              <a:buNone/>
              <a:defRPr>
                <a:solidFill>
                  <a:schemeClr val="tx1">
                    <a:tint val="75000"/>
                  </a:schemeClr>
                </a:solidFill>
              </a:defRPr>
            </a:lvl7pPr>
            <a:lvl8pPr marL="5120435" indent="0" algn="ctr">
              <a:buNone/>
              <a:defRPr>
                <a:solidFill>
                  <a:schemeClr val="tx1">
                    <a:tint val="75000"/>
                  </a:schemeClr>
                </a:solidFill>
              </a:defRPr>
            </a:lvl8pPr>
            <a:lvl9pPr marL="5851926" indent="0" algn="ctr">
              <a:buNone/>
              <a:defRPr>
                <a:solidFill>
                  <a:schemeClr val="tx1">
                    <a:tint val="75000"/>
                  </a:schemeClr>
                </a:solidFill>
              </a:defRPr>
            </a:lvl9pPr>
          </a:lstStyle>
          <a:p>
            <a:r>
              <a:rPr lang="en-US"/>
              <a:t>Click to edit Master subtitle style</a:t>
            </a:r>
          </a:p>
        </p:txBody>
      </p:sp>
      <p:pic>
        <p:nvPicPr>
          <p:cNvPr id="48" name="Graphic 47">
            <a:extLst>
              <a:ext uri="{FF2B5EF4-FFF2-40B4-BE49-F238E27FC236}">
                <a16:creationId xmlns:a16="http://schemas.microsoft.com/office/drawing/2014/main" id="{6B647888-CF39-41AB-8553-0C42A3CCDCB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578298" y="737810"/>
            <a:ext cx="2725284" cy="290696"/>
          </a:xfrm>
          <a:prstGeom prst="rect">
            <a:avLst/>
          </a:prstGeom>
        </p:spPr>
      </p:pic>
      <p:sp>
        <p:nvSpPr>
          <p:cNvPr id="47" name="Footer Placeholder 4">
            <a:extLst>
              <a:ext uri="{FF2B5EF4-FFF2-40B4-BE49-F238E27FC236}">
                <a16:creationId xmlns:a16="http://schemas.microsoft.com/office/drawing/2014/main" id="{1B53AC87-1F47-48AE-8A1F-ED2018739D00}"/>
              </a:ext>
            </a:extLst>
          </p:cNvPr>
          <p:cNvSpPr txBox="1">
            <a:spLocks/>
          </p:cNvSpPr>
          <p:nvPr userDrawn="1"/>
        </p:nvSpPr>
        <p:spPr>
          <a:xfrm>
            <a:off x="8943975"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solidFill>
                  <a:schemeClr val="bg1"/>
                </a:solidFill>
              </a:rPr>
              <a:t>© 2021 DXC Technology Company. All rights reserved.</a:t>
            </a:r>
          </a:p>
        </p:txBody>
      </p:sp>
      <p:pic>
        <p:nvPicPr>
          <p:cNvPr id="51" name="Graphic 50">
            <a:extLst>
              <a:ext uri="{FF2B5EF4-FFF2-40B4-BE49-F238E27FC236}">
                <a16:creationId xmlns:a16="http://schemas.microsoft.com/office/drawing/2014/main" id="{486513F7-9568-4347-88B4-93E7B8A33FD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40019" y="5746023"/>
            <a:ext cx="2126119" cy="301897"/>
          </a:xfrm>
          <a:prstGeom prst="rect">
            <a:avLst/>
          </a:prstGeom>
        </p:spPr>
      </p:pic>
    </p:spTree>
    <p:extLst>
      <p:ext uri="{BB962C8B-B14F-4D97-AF65-F5344CB8AC3E}">
        <p14:creationId xmlns:p14="http://schemas.microsoft.com/office/powerpoint/2010/main" val="1515854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32_Title Slide 04">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19F766-05BE-42CB-949E-13D969742360}"/>
              </a:ext>
            </a:extLst>
          </p:cNvPr>
          <p:cNvPicPr>
            <a:picLocks noChangeAspect="1"/>
          </p:cNvPicPr>
          <p:nvPr userDrawn="1"/>
        </p:nvPicPr>
        <p:blipFill rotWithShape="1">
          <a:blip r:embed="rId2"/>
          <a:srcRect t="4846" r="587"/>
          <a:stretch/>
        </p:blipFill>
        <p:spPr>
          <a:xfrm>
            <a:off x="1733552" y="0"/>
            <a:ext cx="12896847" cy="8229600"/>
          </a:xfrm>
          <a:prstGeom prst="rect">
            <a:avLst/>
          </a:prstGeom>
        </p:spPr>
      </p:pic>
      <p:sp>
        <p:nvSpPr>
          <p:cNvPr id="49" name="Rectangle 48">
            <a:extLst>
              <a:ext uri="{FF2B5EF4-FFF2-40B4-BE49-F238E27FC236}">
                <a16:creationId xmlns:a16="http://schemas.microsoft.com/office/drawing/2014/main" id="{EADB6A7E-60AE-448E-9E4B-1085E5C43926}"/>
              </a:ext>
            </a:extLst>
          </p:cNvPr>
          <p:cNvSpPr/>
          <p:nvPr userDrawn="1"/>
        </p:nvSpPr>
        <p:spPr>
          <a:xfrm>
            <a:off x="0" y="933462"/>
            <a:ext cx="3371850" cy="7296134"/>
          </a:xfrm>
          <a:prstGeom prst="rect">
            <a:avLst/>
          </a:prstGeom>
          <a:solidFill>
            <a:schemeClr val="accent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0CF99E66-933C-4F36-AC84-02691BE4535B}"/>
              </a:ext>
            </a:extLst>
          </p:cNvPr>
          <p:cNvSpPr/>
          <p:nvPr userDrawn="1"/>
        </p:nvSpPr>
        <p:spPr>
          <a:xfrm rot="10800000" flipH="1">
            <a:off x="0" y="1"/>
            <a:ext cx="12770156" cy="5902321"/>
          </a:xfrm>
          <a:custGeom>
            <a:avLst/>
            <a:gdLst>
              <a:gd name="connsiteX0" fmla="*/ 0 w 12770156"/>
              <a:gd name="connsiteY0" fmla="*/ 5902321 h 5902321"/>
              <a:gd name="connsiteX1" fmla="*/ 12770156 w 12770156"/>
              <a:gd name="connsiteY1" fmla="*/ 5902321 h 5902321"/>
              <a:gd name="connsiteX2" fmla="*/ 3372610 w 12770156"/>
              <a:gd name="connsiteY2" fmla="*/ 0 h 5902321"/>
              <a:gd name="connsiteX3" fmla="*/ 0 w 12770156"/>
              <a:gd name="connsiteY3" fmla="*/ 2118236 h 5902321"/>
            </a:gdLst>
            <a:ahLst/>
            <a:cxnLst>
              <a:cxn ang="0">
                <a:pos x="connsiteX0" y="connsiteY0"/>
              </a:cxn>
              <a:cxn ang="0">
                <a:pos x="connsiteX1" y="connsiteY1"/>
              </a:cxn>
              <a:cxn ang="0">
                <a:pos x="connsiteX2" y="connsiteY2"/>
              </a:cxn>
              <a:cxn ang="0">
                <a:pos x="connsiteX3" y="connsiteY3"/>
              </a:cxn>
            </a:cxnLst>
            <a:rect l="l" t="t" r="r" b="b"/>
            <a:pathLst>
              <a:path w="12770156" h="5902321">
                <a:moveTo>
                  <a:pt x="0" y="5902321"/>
                </a:moveTo>
                <a:lnTo>
                  <a:pt x="12770156" y="5902321"/>
                </a:lnTo>
                <a:lnTo>
                  <a:pt x="3372610" y="0"/>
                </a:lnTo>
                <a:lnTo>
                  <a:pt x="0" y="2118236"/>
                </a:lnTo>
                <a:close/>
              </a:path>
            </a:pathLst>
          </a:custGeom>
          <a:solidFill>
            <a:schemeClr val="bg1"/>
          </a:solidFill>
          <a:ln>
            <a:noFill/>
          </a:ln>
        </p:spPr>
        <p:style>
          <a:lnRef idx="0">
            <a:schemeClr val="accent1"/>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56" name="Freeform: Shape 55">
            <a:extLst>
              <a:ext uri="{FF2B5EF4-FFF2-40B4-BE49-F238E27FC236}">
                <a16:creationId xmlns:a16="http://schemas.microsoft.com/office/drawing/2014/main" id="{14A276F4-6741-4331-A096-1D38D5D56942}"/>
              </a:ext>
            </a:extLst>
          </p:cNvPr>
          <p:cNvSpPr/>
          <p:nvPr userDrawn="1"/>
        </p:nvSpPr>
        <p:spPr>
          <a:xfrm flipH="1">
            <a:off x="-9295" y="5902322"/>
            <a:ext cx="6763811" cy="2327278"/>
          </a:xfrm>
          <a:custGeom>
            <a:avLst/>
            <a:gdLst>
              <a:gd name="connsiteX0" fmla="*/ 2610590 w 5221179"/>
              <a:gd name="connsiteY0" fmla="*/ 0 h 2124075"/>
              <a:gd name="connsiteX1" fmla="*/ 5221179 w 5221179"/>
              <a:gd name="connsiteY1" fmla="*/ 2124075 h 2124075"/>
              <a:gd name="connsiteX2" fmla="*/ 0 w 5221179"/>
              <a:gd name="connsiteY2" fmla="*/ 2124075 h 2124075"/>
            </a:gdLst>
            <a:ahLst/>
            <a:cxnLst>
              <a:cxn ang="0">
                <a:pos x="connsiteX0" y="connsiteY0"/>
              </a:cxn>
              <a:cxn ang="0">
                <a:pos x="connsiteX1" y="connsiteY1"/>
              </a:cxn>
              <a:cxn ang="0">
                <a:pos x="connsiteX2" y="connsiteY2"/>
              </a:cxn>
            </a:cxnLst>
            <a:rect l="l" t="t" r="r" b="b"/>
            <a:pathLst>
              <a:path w="5221179" h="2124075">
                <a:moveTo>
                  <a:pt x="2610590" y="0"/>
                </a:moveTo>
                <a:lnTo>
                  <a:pt x="5221179" y="2124075"/>
                </a:lnTo>
                <a:lnTo>
                  <a:pt x="0" y="2124075"/>
                </a:lnTo>
                <a:close/>
              </a:path>
            </a:pathLst>
          </a:custGeom>
          <a:solidFill>
            <a:schemeClr val="bg1"/>
          </a:solidFill>
          <a:ln>
            <a:noFill/>
          </a:ln>
        </p:spPr>
        <p:style>
          <a:lnRef idx="0">
            <a:schemeClr val="accent1"/>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grpSp>
        <p:nvGrpSpPr>
          <p:cNvPr id="12" name="Group 11"/>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userDrawn="1">
            <p:ph type="ctrTitle"/>
          </p:nvPr>
        </p:nvSpPr>
        <p:spPr>
          <a:xfrm>
            <a:off x="1583031" y="1188296"/>
            <a:ext cx="5226887" cy="1956042"/>
          </a:xfrm>
        </p:spPr>
        <p:txBody>
          <a:bodyPr anchor="b" anchorCtr="0">
            <a:noAutofit/>
          </a:bodyPr>
          <a:lstStyle>
            <a:lvl1pPr>
              <a:defRPr sz="4400">
                <a:solidFill>
                  <a:schemeClr val="accent3"/>
                </a:solidFill>
              </a:defRPr>
            </a:lvl1pPr>
          </a:lstStyle>
          <a:p>
            <a:r>
              <a:rPr lang="en-US"/>
              <a:t>Click to edit Master title style</a:t>
            </a:r>
            <a:endParaRPr lang="en-US" dirty="0"/>
          </a:p>
        </p:txBody>
      </p:sp>
      <p:sp>
        <p:nvSpPr>
          <p:cNvPr id="16" name="Subtitle 2"/>
          <p:cNvSpPr>
            <a:spLocks noGrp="1"/>
          </p:cNvSpPr>
          <p:nvPr userDrawn="1">
            <p:ph type="subTitle" idx="1"/>
          </p:nvPr>
        </p:nvSpPr>
        <p:spPr>
          <a:xfrm>
            <a:off x="1583031" y="3477078"/>
            <a:ext cx="4874461" cy="914400"/>
          </a:xfrm>
        </p:spPr>
        <p:txBody>
          <a:bodyPr>
            <a:noAutofit/>
          </a:bodyPr>
          <a:lstStyle>
            <a:lvl1pPr marL="0" indent="0" algn="l">
              <a:spcBef>
                <a:spcPts val="0"/>
              </a:spcBef>
              <a:buNone/>
              <a:defRPr sz="2400">
                <a:solidFill>
                  <a:schemeClr val="tx1"/>
                </a:solidFill>
              </a:defRPr>
            </a:lvl1pPr>
            <a:lvl2pPr marL="731491" indent="0" algn="ctr">
              <a:buNone/>
              <a:defRPr>
                <a:solidFill>
                  <a:schemeClr val="tx1">
                    <a:tint val="75000"/>
                  </a:schemeClr>
                </a:solidFill>
              </a:defRPr>
            </a:lvl2pPr>
            <a:lvl3pPr marL="1462981" indent="0" algn="ctr">
              <a:buNone/>
              <a:defRPr>
                <a:solidFill>
                  <a:schemeClr val="tx1">
                    <a:tint val="75000"/>
                  </a:schemeClr>
                </a:solidFill>
              </a:defRPr>
            </a:lvl3pPr>
            <a:lvl4pPr marL="2194472" indent="0" algn="ctr">
              <a:buNone/>
              <a:defRPr>
                <a:solidFill>
                  <a:schemeClr val="tx1">
                    <a:tint val="75000"/>
                  </a:schemeClr>
                </a:solidFill>
              </a:defRPr>
            </a:lvl4pPr>
            <a:lvl5pPr marL="2925962" indent="0" algn="ctr">
              <a:buNone/>
              <a:defRPr>
                <a:solidFill>
                  <a:schemeClr val="tx1">
                    <a:tint val="75000"/>
                  </a:schemeClr>
                </a:solidFill>
              </a:defRPr>
            </a:lvl5pPr>
            <a:lvl6pPr marL="3657454" indent="0" algn="ctr">
              <a:buNone/>
              <a:defRPr>
                <a:solidFill>
                  <a:schemeClr val="tx1">
                    <a:tint val="75000"/>
                  </a:schemeClr>
                </a:solidFill>
              </a:defRPr>
            </a:lvl6pPr>
            <a:lvl7pPr marL="4388945" indent="0" algn="ctr">
              <a:buNone/>
              <a:defRPr>
                <a:solidFill>
                  <a:schemeClr val="tx1">
                    <a:tint val="75000"/>
                  </a:schemeClr>
                </a:solidFill>
              </a:defRPr>
            </a:lvl7pPr>
            <a:lvl8pPr marL="5120435" indent="0" algn="ctr">
              <a:buNone/>
              <a:defRPr>
                <a:solidFill>
                  <a:schemeClr val="tx1">
                    <a:tint val="75000"/>
                  </a:schemeClr>
                </a:solidFill>
              </a:defRPr>
            </a:lvl8pPr>
            <a:lvl9pPr marL="5851926" indent="0" algn="ctr">
              <a:buNone/>
              <a:defRPr>
                <a:solidFill>
                  <a:schemeClr val="tx1">
                    <a:tint val="75000"/>
                  </a:schemeClr>
                </a:solidFill>
              </a:defRPr>
            </a:lvl9pPr>
          </a:lstStyle>
          <a:p>
            <a:r>
              <a:rPr lang="en-US"/>
              <a:t>Click to edit Master subtitle style</a:t>
            </a:r>
          </a:p>
        </p:txBody>
      </p:sp>
      <p:pic>
        <p:nvPicPr>
          <p:cNvPr id="48" name="Graphic 47">
            <a:extLst>
              <a:ext uri="{FF2B5EF4-FFF2-40B4-BE49-F238E27FC236}">
                <a16:creationId xmlns:a16="http://schemas.microsoft.com/office/drawing/2014/main" id="{6B647888-CF39-41AB-8553-0C42A3CCDCB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578298" y="737810"/>
            <a:ext cx="2725284" cy="290696"/>
          </a:xfrm>
          <a:prstGeom prst="rect">
            <a:avLst/>
          </a:prstGeom>
        </p:spPr>
      </p:pic>
      <p:sp>
        <p:nvSpPr>
          <p:cNvPr id="47" name="Footer Placeholder 4">
            <a:extLst>
              <a:ext uri="{FF2B5EF4-FFF2-40B4-BE49-F238E27FC236}">
                <a16:creationId xmlns:a16="http://schemas.microsoft.com/office/drawing/2014/main" id="{1B53AC87-1F47-48AE-8A1F-ED2018739D00}"/>
              </a:ext>
            </a:extLst>
          </p:cNvPr>
          <p:cNvSpPr txBox="1">
            <a:spLocks/>
          </p:cNvSpPr>
          <p:nvPr userDrawn="1"/>
        </p:nvSpPr>
        <p:spPr>
          <a:xfrm>
            <a:off x="8943975"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solidFill>
                  <a:schemeClr val="accent3">
                    <a:lumMod val="75000"/>
                  </a:schemeClr>
                </a:solidFill>
              </a:rPr>
              <a:t>© 2021 DXC Technology Company. All rights reserved.</a:t>
            </a:r>
          </a:p>
        </p:txBody>
      </p:sp>
      <p:pic>
        <p:nvPicPr>
          <p:cNvPr id="51" name="Graphic 50">
            <a:extLst>
              <a:ext uri="{FF2B5EF4-FFF2-40B4-BE49-F238E27FC236}">
                <a16:creationId xmlns:a16="http://schemas.microsoft.com/office/drawing/2014/main" id="{486513F7-9568-4347-88B4-93E7B8A33FD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40019" y="5746023"/>
            <a:ext cx="2126119" cy="301897"/>
          </a:xfrm>
          <a:prstGeom prst="rect">
            <a:avLst/>
          </a:prstGeom>
        </p:spPr>
      </p:pic>
    </p:spTree>
    <p:extLst>
      <p:ext uri="{BB962C8B-B14F-4D97-AF65-F5344CB8AC3E}">
        <p14:creationId xmlns:p14="http://schemas.microsoft.com/office/powerpoint/2010/main" val="3624987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03">
    <p:bg>
      <p:bgPr>
        <a:solidFill>
          <a:schemeClr val="bg1"/>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91440" y="-91440"/>
            <a:ext cx="14813280" cy="8412480"/>
            <a:chOff x="-91440" y="-91440"/>
            <a:chExt cx="14813280" cy="8412480"/>
          </a:xfrm>
        </p:grpSpPr>
        <p:cxnSp>
          <p:nvCxnSpPr>
            <p:cNvPr id="10" name="Straight Connector 9"/>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p:ph type="ctrTitle"/>
          </p:nvPr>
        </p:nvSpPr>
        <p:spPr>
          <a:xfrm>
            <a:off x="685800" y="639763"/>
            <a:ext cx="10058400" cy="3429000"/>
          </a:xfrm>
        </p:spPr>
        <p:txBody>
          <a:bodyPr anchor="b" anchorCtr="0">
            <a:noAutofit/>
          </a:bodyPr>
          <a:lstStyle>
            <a:lvl1pPr>
              <a:defRPr sz="6000">
                <a:solidFill>
                  <a:schemeClr val="accent3"/>
                </a:solidFill>
              </a:defRPr>
            </a:lvl1pPr>
          </a:lstStyle>
          <a:p>
            <a:r>
              <a:rPr lang="en-US"/>
              <a:t>Click to edit Master title style</a:t>
            </a:r>
            <a:endParaRPr lang="en-US" dirty="0"/>
          </a:p>
        </p:txBody>
      </p:sp>
      <p:sp>
        <p:nvSpPr>
          <p:cNvPr id="16" name="Subtitle 2"/>
          <p:cNvSpPr>
            <a:spLocks noGrp="1"/>
          </p:cNvSpPr>
          <p:nvPr>
            <p:ph type="subTitle" idx="1"/>
          </p:nvPr>
        </p:nvSpPr>
        <p:spPr>
          <a:xfrm>
            <a:off x="685800" y="4389120"/>
            <a:ext cx="10058400" cy="914400"/>
          </a:xfrm>
        </p:spPr>
        <p:txBody>
          <a:bodyPr>
            <a:noAutofit/>
          </a:bodyPr>
          <a:lstStyle>
            <a:lvl1pPr marL="0" indent="0" algn="l">
              <a:spcBef>
                <a:spcPts val="0"/>
              </a:spcBef>
              <a:buNone/>
              <a:defRPr sz="2800">
                <a:solidFill>
                  <a:schemeClr val="tx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sp>
        <p:nvSpPr>
          <p:cNvPr id="7"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chemeClr val="accent1"/>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7"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t>© 2021 DXC Technology Company. All rights reserved.</a:t>
            </a:r>
          </a:p>
        </p:txBody>
      </p:sp>
      <p:sp>
        <p:nvSpPr>
          <p:cNvPr id="18" name="Text Box 115"/>
          <p:cNvSpPr txBox="1">
            <a:spLocks noChangeArrowheads="1"/>
          </p:cNvSpPr>
          <p:nvPr userDrawn="1"/>
        </p:nvSpPr>
        <p:spPr bwMode="auto">
          <a:xfrm>
            <a:off x="11887200" y="7580439"/>
            <a:ext cx="2057400" cy="274320"/>
          </a:xfrm>
          <a:prstGeom prst="rect">
            <a:avLst/>
          </a:prstGeom>
          <a:noFill/>
          <a:ln w="9525">
            <a:noFill/>
            <a:miter lim="800000"/>
            <a:headEnd/>
            <a:tailEnd/>
          </a:ln>
          <a:effectLst/>
        </p:spPr>
        <p:txBody>
          <a:bodyPr wrap="none" lIns="0" tIns="0" rIns="0" bIns="18288" anchor="ctr" anchorCtr="0">
            <a:noAutofit/>
          </a:bodyPr>
          <a:lstStyle/>
          <a:p>
            <a:pPr algn="r" defTabSz="820738">
              <a:spcBef>
                <a:spcPts val="0"/>
              </a:spcBef>
            </a:pPr>
            <a:fld id="{03C7D0F0-10D5-4191-B6F4-99306F468FEF}" type="datetime4">
              <a:rPr lang="en-US" sz="1400" b="0" smtClean="0">
                <a:solidFill>
                  <a:schemeClr val="tx1"/>
                </a:solidFill>
              </a:rPr>
              <a:pPr algn="r" defTabSz="820738">
                <a:spcBef>
                  <a:spcPts val="0"/>
                </a:spcBef>
              </a:pPr>
              <a:t>February 16, 2021</a:t>
            </a:fld>
            <a:endParaRPr lang="en-US" sz="1400" b="0" dirty="0">
              <a:solidFill>
                <a:schemeClr val="tx1"/>
              </a:solidFill>
            </a:endParaRPr>
          </a:p>
        </p:txBody>
      </p:sp>
      <p:pic>
        <p:nvPicPr>
          <p:cNvPr id="42" name="Graphic 41">
            <a:extLst>
              <a:ext uri="{FF2B5EF4-FFF2-40B4-BE49-F238E27FC236}">
                <a16:creationId xmlns:a16="http://schemas.microsoft.com/office/drawing/2014/main" id="{BA411A2D-CDE7-4FB1-8B5C-6797B3EA3A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300" y="7604708"/>
            <a:ext cx="2169068" cy="23136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85800" y="2057399"/>
            <a:ext cx="13258800" cy="5121276"/>
          </a:xfrm>
        </p:spPr>
        <p:txBody>
          <a:bodyPr numCol="2" spcCol="457200">
            <a:normAutofit/>
          </a:bodyPr>
          <a:lstStyle>
            <a:lvl1pPr marL="457200" indent="-457200">
              <a:spcBef>
                <a:spcPts val="900"/>
              </a:spcBef>
              <a:buFont typeface="+mj-lt"/>
              <a:buAutoNum type="arabicPeriod"/>
              <a:tabLst>
                <a:tab pos="6337300" algn="r"/>
              </a:tabLst>
              <a:defRPr sz="2000"/>
            </a:lvl1pPr>
            <a:lvl2pPr marL="685800" indent="-228600">
              <a:spcBef>
                <a:spcPts val="600"/>
              </a:spcBef>
              <a:buFont typeface="Arial" pitchFamily="34" charset="0"/>
              <a:buChar char="–"/>
              <a:tabLst>
                <a:tab pos="6337300" algn="r"/>
              </a:tabLst>
              <a:defRPr sz="2000"/>
            </a:lvl2pPr>
            <a:lvl3pPr marL="914400" indent="-228600">
              <a:spcBef>
                <a:spcPts val="600"/>
              </a:spcBef>
              <a:buFont typeface="Arial" pitchFamily="34" charset="0"/>
              <a:buChar char="–"/>
              <a:tabLst>
                <a:tab pos="6337300" algn="r"/>
              </a:tabLst>
              <a:defRPr sz="2000"/>
            </a:lvl3pPr>
            <a:lvl4pPr marL="1143000" indent="-228600">
              <a:spcBef>
                <a:spcPts val="600"/>
              </a:spcBef>
              <a:buFont typeface="Arial" pitchFamily="34" charset="0"/>
              <a:buChar char="–"/>
              <a:tabLst>
                <a:tab pos="6337300" algn="r"/>
              </a:tabLst>
              <a:defRPr sz="2000"/>
            </a:lvl4pPr>
            <a:lvl5pPr marL="1371600" indent="-228600">
              <a:spcBef>
                <a:spcPts val="600"/>
              </a:spcBef>
              <a:buFont typeface="Arial" pitchFamily="34" charset="0"/>
              <a:buChar char="–"/>
              <a:tabLst>
                <a:tab pos="6337300" algn="r"/>
              </a:tabLst>
              <a:defRPr sz="2000"/>
            </a:lvl5pPr>
            <a:lvl6pPr marL="1600200" indent="-228600">
              <a:spcBef>
                <a:spcPts val="600"/>
              </a:spcBef>
              <a:buFont typeface="Arial" pitchFamily="34" charset="0"/>
              <a:buChar char="–"/>
              <a:tabLst>
                <a:tab pos="6337300" algn="r"/>
              </a:tabLst>
              <a:defRPr sz="2000" baseline="0"/>
            </a:lvl6pPr>
            <a:lvl7pPr marL="1828800" indent="-228600">
              <a:spcBef>
                <a:spcPts val="600"/>
              </a:spcBef>
              <a:buFont typeface="Arial" pitchFamily="34" charset="0"/>
              <a:buChar char="–"/>
              <a:tabLst>
                <a:tab pos="6337300" algn="r"/>
              </a:tabLst>
              <a:defRPr sz="2000" baseline="0"/>
            </a:lvl7pPr>
            <a:lvl8pPr marL="2057400" indent="-228600">
              <a:spcBef>
                <a:spcPts val="600"/>
              </a:spcBef>
              <a:buFont typeface="Arial" pitchFamily="34" charset="0"/>
              <a:buChar char="–"/>
              <a:tabLst>
                <a:tab pos="6337300" algn="r"/>
              </a:tabLst>
              <a:defRPr sz="2000" baseline="0"/>
            </a:lvl8pPr>
            <a:lvl9pPr marL="2286000" indent="-228600">
              <a:spcBef>
                <a:spcPts val="600"/>
              </a:spcBef>
              <a:buFont typeface="Arial" pitchFamily="34" charset="0"/>
              <a:buChar char="–"/>
              <a:tabLst>
                <a:tab pos="6337300" algn="r"/>
              </a:tabLst>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2854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4pPr marL="457200" indent="-228600">
              <a:buFont typeface="Arial" pitchFamily="34" charset="0"/>
              <a:buChar char="–"/>
              <a:defRPr/>
            </a:lvl4pPr>
            <a:lvl5pPr marL="685800" indent="-228600">
              <a:buFont typeface="Arial" pitchFamily="34" charset="0"/>
              <a:buChar char="–"/>
              <a:defRPr/>
            </a:lvl5pPr>
            <a:lvl6pPr marL="914400" indent="-228600">
              <a:buFont typeface="Arial" pitchFamily="34" charset="0"/>
              <a:buChar char="–"/>
              <a:defRPr baseline="0"/>
            </a:lvl6pPr>
            <a:lvl7pPr marL="1143000" indent="-228600">
              <a:buFont typeface="Arial" pitchFamily="34" charset="0"/>
              <a:buChar char="–"/>
              <a:defRPr baseline="0"/>
            </a:lvl7pPr>
            <a:lvl8pPr marL="1371600" indent="-228600">
              <a:buFont typeface="Arial" pitchFamily="34" charset="0"/>
              <a:buChar char="–"/>
              <a:defRPr baseline="0"/>
            </a:lvl8pPr>
            <a:lvl9pPr marL="1600200" indent="-228600">
              <a:buFont typeface="Arial" pitchFamily="34" charset="0"/>
              <a:buChar cha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962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02">
    <p:spTree>
      <p:nvGrpSpPr>
        <p:cNvPr id="1" name=""/>
        <p:cNvGrpSpPr/>
        <p:nvPr/>
      </p:nvGrpSpPr>
      <p:grpSpPr>
        <a:xfrm>
          <a:off x="0" y="0"/>
          <a:ext cx="0" cy="0"/>
          <a:chOff x="0" y="0"/>
          <a:chExt cx="0" cy="0"/>
        </a:xfrm>
      </p:grpSpPr>
      <p:grpSp>
        <p:nvGrpSpPr>
          <p:cNvPr id="9" name="Group 8"/>
          <p:cNvGrpSpPr/>
          <p:nvPr userDrawn="1"/>
        </p:nvGrpSpPr>
        <p:grpSpPr>
          <a:xfrm>
            <a:off x="-91440" y="-91440"/>
            <a:ext cx="14813280" cy="8412480"/>
            <a:chOff x="-91440" y="-91440"/>
            <a:chExt cx="14813280" cy="8412480"/>
          </a:xfrm>
        </p:grpSpPr>
        <p:cxnSp>
          <p:nvCxnSpPr>
            <p:cNvPr id="10" name="Straight Connector 9"/>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p:ph type="ctrTitle"/>
          </p:nvPr>
        </p:nvSpPr>
        <p:spPr>
          <a:xfrm>
            <a:off x="685800" y="2781300"/>
            <a:ext cx="8442957" cy="2545080"/>
          </a:xfrm>
        </p:spPr>
        <p:txBody>
          <a:bodyPr anchor="ctr" anchorCtr="0">
            <a:noAutofit/>
          </a:bodyPr>
          <a:lstStyle>
            <a:lvl1pPr>
              <a:defRPr sz="6000">
                <a:solidFill>
                  <a:schemeClr val="accent3"/>
                </a:solidFill>
              </a:defRPr>
            </a:lvl1pPr>
          </a:lstStyle>
          <a:p>
            <a:r>
              <a:rPr lang="en-US"/>
              <a:t>Click to edit Master title style</a:t>
            </a:r>
            <a:endParaRPr lang="en-US" dirty="0"/>
          </a:p>
        </p:txBody>
      </p:sp>
      <p:sp>
        <p:nvSpPr>
          <p:cNvPr id="16" name="Subtitle 2"/>
          <p:cNvSpPr>
            <a:spLocks noGrp="1"/>
          </p:cNvSpPr>
          <p:nvPr>
            <p:ph type="subTitle" idx="1"/>
          </p:nvPr>
        </p:nvSpPr>
        <p:spPr>
          <a:xfrm>
            <a:off x="685800" y="5494020"/>
            <a:ext cx="8442957" cy="914400"/>
          </a:xfrm>
        </p:spPr>
        <p:txBody>
          <a:bodyPr>
            <a:noAutofit/>
          </a:bodyPr>
          <a:lstStyle>
            <a:lvl1pPr marL="0" indent="0" algn="l">
              <a:spcBef>
                <a:spcPts val="0"/>
              </a:spcBef>
              <a:buNone/>
              <a:defRPr sz="2800">
                <a:solidFill>
                  <a:schemeClr val="tx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sp>
        <p:nvSpPr>
          <p:cNvPr id="18"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t>© 2021 DXC Technology Company. All rights reserved.</a:t>
            </a:r>
          </a:p>
        </p:txBody>
      </p:sp>
      <p:sp>
        <p:nvSpPr>
          <p:cNvPr id="19" name="Text Box 115"/>
          <p:cNvSpPr txBox="1">
            <a:spLocks noChangeArrowheads="1"/>
          </p:cNvSpPr>
          <p:nvPr userDrawn="1"/>
        </p:nvSpPr>
        <p:spPr bwMode="auto">
          <a:xfrm>
            <a:off x="11887200" y="7580439"/>
            <a:ext cx="2057400" cy="274320"/>
          </a:xfrm>
          <a:prstGeom prst="rect">
            <a:avLst/>
          </a:prstGeom>
          <a:noFill/>
          <a:ln w="9525">
            <a:noFill/>
            <a:miter lim="800000"/>
            <a:headEnd/>
            <a:tailEnd/>
          </a:ln>
          <a:effectLst/>
        </p:spPr>
        <p:txBody>
          <a:bodyPr wrap="none" lIns="0" tIns="0" rIns="0" bIns="18288" anchor="ctr" anchorCtr="0">
            <a:noAutofit/>
          </a:bodyPr>
          <a:lstStyle/>
          <a:p>
            <a:pPr algn="r" defTabSz="820738">
              <a:spcBef>
                <a:spcPts val="0"/>
              </a:spcBef>
            </a:pPr>
            <a:fld id="{03C7D0F0-10D5-4191-B6F4-99306F468FEF}" type="datetime4">
              <a:rPr lang="en-US" sz="1400" b="0" smtClean="0">
                <a:solidFill>
                  <a:schemeClr val="tx1"/>
                </a:solidFill>
              </a:rPr>
              <a:pPr algn="r" defTabSz="820738">
                <a:spcBef>
                  <a:spcPts val="0"/>
                </a:spcBef>
              </a:pPr>
              <a:t>February 16, 2021</a:t>
            </a:fld>
            <a:endParaRPr lang="en-US" sz="1400" b="0" dirty="0">
              <a:solidFill>
                <a:schemeClr val="tx1"/>
              </a:solidFill>
            </a:endParaRPr>
          </a:p>
        </p:txBody>
      </p:sp>
      <p:sp>
        <p:nvSpPr>
          <p:cNvPr id="44" name="Freeform 9">
            <a:extLst>
              <a:ext uri="{FF2B5EF4-FFF2-40B4-BE49-F238E27FC236}">
                <a16:creationId xmlns:a16="http://schemas.microsoft.com/office/drawing/2014/main" id="{276DE3C4-4C5A-4758-854B-70C699DB392B}"/>
              </a:ext>
            </a:extLst>
          </p:cNvPr>
          <p:cNvSpPr>
            <a:spLocks noChangeAspect="1"/>
          </p:cNvSpPr>
          <p:nvPr userDrawn="1"/>
        </p:nvSpPr>
        <p:spPr bwMode="black">
          <a:xfrm rot="5400000">
            <a:off x="9067514" y="1615788"/>
            <a:ext cx="6207082" cy="4918690"/>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chemeClr val="accent1"/>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pic>
        <p:nvPicPr>
          <p:cNvPr id="47" name="Graphic 46">
            <a:extLst>
              <a:ext uri="{FF2B5EF4-FFF2-40B4-BE49-F238E27FC236}">
                <a16:creationId xmlns:a16="http://schemas.microsoft.com/office/drawing/2014/main" id="{6E24FB9C-3075-4451-A9BA-E933FA6DD8D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300" y="7604708"/>
            <a:ext cx="2169068" cy="231367"/>
          </a:xfrm>
          <a:prstGeom prst="rect">
            <a:avLst/>
          </a:prstGeom>
        </p:spPr>
      </p:pic>
      <p:pic>
        <p:nvPicPr>
          <p:cNvPr id="43" name="Graphic 42">
            <a:extLst>
              <a:ext uri="{FF2B5EF4-FFF2-40B4-BE49-F238E27FC236}">
                <a16:creationId xmlns:a16="http://schemas.microsoft.com/office/drawing/2014/main" id="{00D37EE1-D2A3-4BE9-B09F-63470603D2A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23900" y="1072183"/>
            <a:ext cx="2645376" cy="375628"/>
          </a:xfrm>
          <a:prstGeom prst="rect">
            <a:avLst/>
          </a:prstGeom>
        </p:spPr>
      </p:pic>
    </p:spTree>
    <p:extLst>
      <p:ext uri="{BB962C8B-B14F-4D97-AF65-F5344CB8AC3E}">
        <p14:creationId xmlns:p14="http://schemas.microsoft.com/office/powerpoint/2010/main" val="2103410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buFont typeface="Arial" pitchFamily="34" charset="0"/>
              <a:buChar char="•"/>
              <a:defRPr b="0"/>
            </a:lvl1pPr>
            <a:lvl2pPr marL="457200" indent="-228600">
              <a:spcBef>
                <a:spcPts val="600"/>
              </a:spcBef>
              <a:buFont typeface="Arial" pitchFamily="34" charset="0"/>
              <a:buChar char="–"/>
              <a:defRPr b="0"/>
            </a:lvl2pPr>
            <a:lvl3pPr marL="685800" indent="-228600">
              <a:spcBef>
                <a:spcPts val="600"/>
              </a:spcBef>
              <a:buFont typeface="Arial" pitchFamily="34" charset="0"/>
              <a:buChar char="–"/>
              <a:defRPr b="0"/>
            </a:lvl3pPr>
            <a:lvl4pPr marL="914400" indent="-228600">
              <a:spcBef>
                <a:spcPts val="600"/>
              </a:spcBef>
              <a:buFont typeface="Arial" pitchFamily="34" charset="0"/>
              <a:buChar char="–"/>
              <a:defRPr b="0"/>
            </a:lvl4pPr>
            <a:lvl5pPr marL="1143000" indent="-228600">
              <a:spcBef>
                <a:spcPts val="600"/>
              </a:spcBef>
              <a:buFont typeface="Arial" pitchFamily="34" charset="0"/>
              <a:buChar char="–"/>
              <a:defRPr b="0"/>
            </a:lvl5pPr>
            <a:lvl6pPr marL="1371600" indent="-228600">
              <a:spcBef>
                <a:spcPts val="600"/>
              </a:spcBef>
              <a:buFont typeface="Arial" pitchFamily="34" charset="0"/>
              <a:buChar char="–"/>
              <a:defRPr baseline="0"/>
            </a:lvl6pPr>
            <a:lvl7pPr marL="1600200" indent="-228600">
              <a:spcBef>
                <a:spcPts val="600"/>
              </a:spcBef>
              <a:buFont typeface="Arial" pitchFamily="34" charset="0"/>
              <a:buChar char="–"/>
              <a:defRPr baseline="0"/>
            </a:lvl7pPr>
            <a:lvl8pPr marL="1828800" indent="-228600">
              <a:spcBef>
                <a:spcPts val="600"/>
              </a:spcBef>
              <a:buFont typeface="Arial" pitchFamily="34" charset="0"/>
              <a:buChar char="–"/>
              <a:defRPr baseline="0"/>
            </a:lvl8pPr>
            <a:lvl9pPr marL="2057400" indent="-228600">
              <a:spcBef>
                <a:spcPts val="600"/>
              </a:spcBef>
              <a:buFont typeface="Arial" pitchFamily="34" charset="0"/>
              <a:buChar cha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2057399"/>
            <a:ext cx="6400800" cy="5121276"/>
          </a:xfrm>
          <a:noFill/>
        </p:spPr>
        <p:txBody>
          <a:bodyPr>
            <a:normAutofit/>
          </a:bodyPr>
          <a:lstStyle>
            <a:lvl1pPr>
              <a:defRPr sz="2000"/>
            </a:lvl1pPr>
            <a:lvl2pPr>
              <a:defRPr sz="2000"/>
            </a:lvl2pPr>
            <a:lvl3pPr>
              <a:defRPr sz="2000"/>
            </a:lvl3pPr>
            <a:lvl4pPr marL="457200" indent="-228600">
              <a:buFont typeface="Arial" pitchFamily="34" charset="0"/>
              <a:buChar char="–"/>
              <a:defRPr sz="2000"/>
            </a:lvl4pPr>
            <a:lvl5pPr marL="685800" indent="-228600">
              <a:buFont typeface="Arial" pitchFamily="34" charset="0"/>
              <a:buChar char="–"/>
              <a:defRPr sz="2000"/>
            </a:lvl5pPr>
            <a:lvl6pPr marL="914400" indent="-228600">
              <a:buFont typeface="Arial" pitchFamily="34" charset="0"/>
              <a:buChar char="–"/>
              <a:defRPr sz="2000" baseline="0"/>
            </a:lvl6pPr>
            <a:lvl7pPr marL="1143000" indent="-228600">
              <a:buFont typeface="Arial" pitchFamily="34" charset="0"/>
              <a:buChar char="–"/>
              <a:defRPr sz="2000" baseline="0"/>
            </a:lvl7pPr>
            <a:lvl8pPr marL="1371600" indent="-228600">
              <a:buFont typeface="Arial" pitchFamily="34" charset="0"/>
              <a:buChar char="–"/>
              <a:defRPr sz="2000" baseline="0"/>
            </a:lvl8pPr>
            <a:lvl9pPr marL="1600200" indent="-228600">
              <a:buFont typeface="Arial" pitchFamily="34" charset="0"/>
              <a:buChar cha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43800" y="2057398"/>
            <a:ext cx="6400800" cy="5121274"/>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8345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2057399"/>
            <a:ext cx="4114800" cy="5121276"/>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257800" y="2057399"/>
            <a:ext cx="4114800" cy="5121276"/>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3"/>
          <p:cNvSpPr>
            <a:spLocks noGrp="1"/>
          </p:cNvSpPr>
          <p:nvPr>
            <p:ph sz="half" idx="13"/>
          </p:nvPr>
        </p:nvSpPr>
        <p:spPr>
          <a:xfrm>
            <a:off x="9829800" y="2057399"/>
            <a:ext cx="4114800" cy="5121276"/>
          </a:xfrm>
        </p:spPr>
        <p:txBody>
          <a:bodyPr>
            <a:normAutofit/>
          </a:bodyPr>
          <a:lstStyle>
            <a:lvl1pPr>
              <a:defRPr sz="2000"/>
            </a:lvl1pPr>
            <a:lvl2pPr>
              <a:defRPr sz="20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74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ext and Picture">
    <p:spTree>
      <p:nvGrpSpPr>
        <p:cNvPr id="1" name=""/>
        <p:cNvGrpSpPr/>
        <p:nvPr/>
      </p:nvGrpSpPr>
      <p:grpSpPr>
        <a:xfrm>
          <a:off x="0" y="0"/>
          <a:ext cx="0" cy="0"/>
          <a:chOff x="0" y="0"/>
          <a:chExt cx="0" cy="0"/>
        </a:xfrm>
      </p:grpSpPr>
      <p:grpSp>
        <p:nvGrpSpPr>
          <p:cNvPr id="13" name="Group 12"/>
          <p:cNvGrpSpPr/>
          <p:nvPr userDrawn="1"/>
        </p:nvGrpSpPr>
        <p:grpSpPr>
          <a:xfrm>
            <a:off x="-91440" y="-91440"/>
            <a:ext cx="14813280" cy="8412480"/>
            <a:chOff x="-91440" y="-91440"/>
            <a:chExt cx="14813280" cy="8412480"/>
          </a:xfrm>
        </p:grpSpPr>
        <p:cxnSp>
          <p:nvCxnSpPr>
            <p:cNvPr id="14" name="Straight Connector 13"/>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9" name="Picture Placeholder 8"/>
          <p:cNvSpPr>
            <a:spLocks noGrp="1"/>
          </p:cNvSpPr>
          <p:nvPr>
            <p:ph type="pic" sz="quarter" idx="13"/>
          </p:nvPr>
        </p:nvSpPr>
        <p:spPr>
          <a:xfrm>
            <a:off x="7315200" y="0"/>
            <a:ext cx="7315200" cy="8229600"/>
          </a:xfrm>
          <a:solidFill>
            <a:schemeClr val="bg1">
              <a:lumMod val="85000"/>
            </a:schemeClr>
          </a:solidFill>
        </p:spPr>
        <p:txBody>
          <a:bodyPr anchor="ctr" anchorCtr="0">
            <a:normAutofit/>
          </a:bodyPr>
          <a:lstStyle>
            <a:lvl1pPr algn="ctr">
              <a:defRPr sz="1600" b="0"/>
            </a:lvl1pPr>
          </a:lstStyle>
          <a:p>
            <a:r>
              <a:rPr lang="en-US"/>
              <a:t>Click icon to add picture</a:t>
            </a:r>
            <a:endParaRPr lang="en-US" dirty="0"/>
          </a:p>
        </p:txBody>
      </p:sp>
      <p:sp>
        <p:nvSpPr>
          <p:cNvPr id="4" name="Title 3"/>
          <p:cNvSpPr>
            <a:spLocks noGrp="1"/>
          </p:cNvSpPr>
          <p:nvPr>
            <p:ph type="title"/>
          </p:nvPr>
        </p:nvSpPr>
        <p:spPr>
          <a:xfrm>
            <a:off x="685800" y="639763"/>
            <a:ext cx="6400800" cy="1417636"/>
          </a:xfrm>
        </p:spPr>
        <p:txBody>
          <a:bodyPr/>
          <a:lstStyle/>
          <a:p>
            <a:r>
              <a:rPr lang="en-US"/>
              <a:t>Click to edit Master title style</a:t>
            </a:r>
          </a:p>
        </p:txBody>
      </p:sp>
      <p:sp>
        <p:nvSpPr>
          <p:cNvPr id="7" name="Freeform 9"/>
          <p:cNvSpPr>
            <a:spLocks noChangeAspect="1"/>
          </p:cNvSpPr>
          <p:nvPr userDrawn="1"/>
        </p:nvSpPr>
        <p:spPr bwMode="black">
          <a:xfrm>
            <a:off x="448310" y="0"/>
            <a:ext cx="562442" cy="49275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chemeClr val="accent1"/>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0"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b="0" smtClean="0">
                <a:solidFill>
                  <a:schemeClr val="tx1"/>
                </a:solidFill>
              </a:rPr>
              <a:pPr algn="r" defTabSz="820738">
                <a:spcBef>
                  <a:spcPct val="50000"/>
                </a:spcBef>
              </a:pPr>
              <a:t>February 16, 2021</a:t>
            </a:fld>
            <a:endParaRPr lang="en-US" sz="1100" b="0" dirty="0">
              <a:solidFill>
                <a:schemeClr val="tx1"/>
              </a:solidFill>
            </a:endParaRPr>
          </a:p>
        </p:txBody>
      </p:sp>
      <p:sp>
        <p:nvSpPr>
          <p:cNvPr id="11"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tx1"/>
                </a:solidFill>
              </a:rPr>
              <a:pPr/>
              <a:t>‹#›</a:t>
            </a:fld>
            <a:endParaRPr lang="en-US" sz="1100" b="1" dirty="0">
              <a:solidFill>
                <a:schemeClr val="tx1"/>
              </a:solidFill>
            </a:endParaRPr>
          </a:p>
        </p:txBody>
      </p:sp>
      <p:sp>
        <p:nvSpPr>
          <p:cNvPr id="12" name="Footer Placeholder 4"/>
          <p:cNvSpPr txBox="1">
            <a:spLocks/>
          </p:cNvSpPr>
          <p:nvPr userDrawn="1"/>
        </p:nvSpPr>
        <p:spPr>
          <a:xfrm>
            <a:off x="2971800" y="7580439"/>
            <a:ext cx="4114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t>© 2021 DXC Technology Company. All rights reserved.</a:t>
            </a:r>
          </a:p>
        </p:txBody>
      </p:sp>
      <p:sp>
        <p:nvSpPr>
          <p:cNvPr id="3" name="Content Placeholder 2"/>
          <p:cNvSpPr>
            <a:spLocks noGrp="1"/>
          </p:cNvSpPr>
          <p:nvPr>
            <p:ph sz="quarter" idx="14"/>
          </p:nvPr>
        </p:nvSpPr>
        <p:spPr>
          <a:xfrm>
            <a:off x="685800" y="2057398"/>
            <a:ext cx="6400800" cy="5121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2" name="Graphic 41">
            <a:extLst>
              <a:ext uri="{FF2B5EF4-FFF2-40B4-BE49-F238E27FC236}">
                <a16:creationId xmlns:a16="http://schemas.microsoft.com/office/drawing/2014/main" id="{9D282515-3596-48DA-9790-0C9B60823C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299" y="7641776"/>
            <a:ext cx="1776913" cy="189537"/>
          </a:xfrm>
          <a:prstGeom prst="rect">
            <a:avLst/>
          </a:prstGeom>
        </p:spPr>
      </p:pic>
    </p:spTree>
    <p:extLst>
      <p:ext uri="{BB962C8B-B14F-4D97-AF65-F5344CB8AC3E}">
        <p14:creationId xmlns:p14="http://schemas.microsoft.com/office/powerpoint/2010/main" val="1015786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ig Statement">
    <p:spTree>
      <p:nvGrpSpPr>
        <p:cNvPr id="1" name=""/>
        <p:cNvGrpSpPr/>
        <p:nvPr/>
      </p:nvGrpSpPr>
      <p:grpSpPr>
        <a:xfrm>
          <a:off x="0" y="0"/>
          <a:ext cx="0" cy="0"/>
          <a:chOff x="0" y="0"/>
          <a:chExt cx="0" cy="0"/>
        </a:xfrm>
      </p:grpSpPr>
      <p:sp>
        <p:nvSpPr>
          <p:cNvPr id="14" name="Text Placeholder 13"/>
          <p:cNvSpPr>
            <a:spLocks noGrp="1"/>
          </p:cNvSpPr>
          <p:nvPr>
            <p:ph type="body" sz="quarter" idx="13"/>
          </p:nvPr>
        </p:nvSpPr>
        <p:spPr>
          <a:xfrm>
            <a:off x="685800" y="2057399"/>
            <a:ext cx="11201400" cy="5121275"/>
          </a:xfrm>
        </p:spPr>
        <p:txBody>
          <a:bodyPr/>
          <a:lstStyle>
            <a:lvl1pPr>
              <a:lnSpc>
                <a:spcPct val="85000"/>
              </a:lnSpc>
              <a:spcBef>
                <a:spcPts val="0"/>
              </a:spcBef>
              <a:defRPr sz="6000">
                <a:solidFill>
                  <a:schemeClr val="accent3"/>
                </a:solidFill>
              </a:defRPr>
            </a:lvl1pPr>
            <a:lvl2pPr marL="0" indent="0">
              <a:spcBef>
                <a:spcPts val="900"/>
              </a:spcBef>
              <a:buFontTx/>
              <a:buNone/>
              <a:defRPr/>
            </a:lvl2pPr>
            <a:lvl3pPr marL="0" indent="0">
              <a:spcBef>
                <a:spcPts val="900"/>
              </a:spcBef>
              <a:buFontTx/>
              <a:buNone/>
              <a:defRPr/>
            </a:lvl3pPr>
            <a:lvl4pPr marL="0" indent="0">
              <a:spcBef>
                <a:spcPts val="900"/>
              </a:spcBef>
              <a:buFontTx/>
              <a:buNone/>
              <a:defRPr/>
            </a:lvl4pPr>
            <a:lvl5pPr marL="0" indent="0">
              <a:spcBef>
                <a:spcPts val="900"/>
              </a:spcBef>
              <a:buFontTx/>
              <a:buNone/>
              <a:defRPr/>
            </a:lvl5pPr>
            <a:lvl6pPr marL="0" indent="0">
              <a:spcBef>
                <a:spcPts val="900"/>
              </a:spcBef>
              <a:buFontTx/>
              <a:buNone/>
              <a:defRPr baseline="0"/>
            </a:lvl6pPr>
            <a:lvl7pPr marL="0" indent="0">
              <a:spcBef>
                <a:spcPts val="900"/>
              </a:spcBef>
              <a:buFontTx/>
              <a:buNone/>
              <a:defRPr baseline="0"/>
            </a:lvl7pPr>
            <a:lvl8pPr marL="0" indent="0">
              <a:spcBef>
                <a:spcPts val="900"/>
              </a:spcBef>
              <a:buFontTx/>
              <a:buNone/>
              <a:defRPr baseline="0"/>
            </a:lvl8pPr>
            <a:lvl9pPr marL="0" indent="0">
              <a:spcBef>
                <a:spcPts val="900"/>
              </a:spcBef>
              <a:buFontTx/>
              <a:buNone/>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reeform 9"/>
          <p:cNvSpPr>
            <a:spLocks noChangeAspect="1"/>
          </p:cNvSpPr>
          <p:nvPr userDrawn="1"/>
        </p:nvSpPr>
        <p:spPr bwMode="black">
          <a:xfrm>
            <a:off x="362839" y="-1"/>
            <a:ext cx="730236" cy="639764"/>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chemeClr val="accent1"/>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bg1"/>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b="0" smtClean="0">
                <a:solidFill>
                  <a:schemeClr val="tx1"/>
                </a:solidFill>
              </a:rPr>
              <a:pPr algn="r" defTabSz="820738">
                <a:spcBef>
                  <a:spcPct val="50000"/>
                </a:spcBef>
              </a:pPr>
              <a:t>February 16, 2021</a:t>
            </a:fld>
            <a:endParaRPr lang="en-US" sz="1100" b="0" dirty="0">
              <a:solidFill>
                <a:schemeClr val="tx1"/>
              </a:solidFill>
            </a:endParaRPr>
          </a:p>
        </p:txBody>
      </p:sp>
      <p:sp>
        <p:nvSpPr>
          <p:cNvPr id="16"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tx1"/>
                </a:solidFill>
              </a:rPr>
              <a:pPr/>
              <a:t>‹#›</a:t>
            </a:fld>
            <a:endParaRPr lang="en-US" sz="1100" b="1" dirty="0">
              <a:solidFill>
                <a:schemeClr val="tx1"/>
              </a:solidFill>
            </a:endParaRPr>
          </a:p>
        </p:txBody>
      </p:sp>
      <p:sp>
        <p:nvSpPr>
          <p:cNvPr id="17"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tx1"/>
                </a:solidFill>
              </a:rPr>
              <a:t>© 2021 DXC Technology Company. All rights reserved.</a:t>
            </a:r>
          </a:p>
        </p:txBody>
      </p:sp>
      <p:pic>
        <p:nvPicPr>
          <p:cNvPr id="45" name="Graphic 44">
            <a:extLst>
              <a:ext uri="{FF2B5EF4-FFF2-40B4-BE49-F238E27FC236}">
                <a16:creationId xmlns:a16="http://schemas.microsoft.com/office/drawing/2014/main" id="{C7A39A22-1768-4976-8630-D8F60D5B17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299" y="7641776"/>
            <a:ext cx="1776913" cy="189537"/>
          </a:xfrm>
          <a:prstGeom prst="rect">
            <a:avLst/>
          </a:prstGeom>
        </p:spPr>
      </p:pic>
      <p:sp>
        <p:nvSpPr>
          <p:cNvPr id="48" name="Title 1">
            <a:extLst>
              <a:ext uri="{FF2B5EF4-FFF2-40B4-BE49-F238E27FC236}">
                <a16:creationId xmlns:a16="http://schemas.microsoft.com/office/drawing/2014/main" id="{B8034992-7FB5-4D10-85B6-A1E0AA858F19}"/>
              </a:ext>
            </a:extLst>
          </p:cNvPr>
          <p:cNvSpPr>
            <a:spLocks noGrp="1"/>
          </p:cNvSpPr>
          <p:nvPr>
            <p:ph type="ctrTitle"/>
          </p:nvPr>
        </p:nvSpPr>
        <p:spPr>
          <a:xfrm>
            <a:off x="685800" y="2781300"/>
            <a:ext cx="8442957" cy="2545080"/>
          </a:xfrm>
        </p:spPr>
        <p:txBody>
          <a:bodyPr anchor="ctr" anchorCtr="0">
            <a:noAutofit/>
          </a:bodyPr>
          <a:lstStyle>
            <a:lvl1pPr>
              <a:defRPr sz="6000">
                <a:solidFill>
                  <a:schemeClr val="accent3"/>
                </a:solidFill>
              </a:defRPr>
            </a:lvl1pPr>
          </a:lstStyle>
          <a:p>
            <a:r>
              <a:rPr lang="en-US"/>
              <a:t>Click to edit Master title style</a:t>
            </a:r>
            <a:endParaRPr lang="en-US" dirty="0"/>
          </a:p>
        </p:txBody>
      </p:sp>
      <p:sp>
        <p:nvSpPr>
          <p:cNvPr id="49" name="Subtitle 2">
            <a:extLst>
              <a:ext uri="{FF2B5EF4-FFF2-40B4-BE49-F238E27FC236}">
                <a16:creationId xmlns:a16="http://schemas.microsoft.com/office/drawing/2014/main" id="{95862D04-C327-4882-82FB-72E8CCD130B4}"/>
              </a:ext>
            </a:extLst>
          </p:cNvPr>
          <p:cNvSpPr>
            <a:spLocks noGrp="1"/>
          </p:cNvSpPr>
          <p:nvPr>
            <p:ph type="subTitle" idx="1"/>
          </p:nvPr>
        </p:nvSpPr>
        <p:spPr>
          <a:xfrm>
            <a:off x="685800" y="5494020"/>
            <a:ext cx="8442957" cy="914400"/>
          </a:xfrm>
        </p:spPr>
        <p:txBody>
          <a:bodyPr>
            <a:noAutofit/>
          </a:bodyPr>
          <a:lstStyle>
            <a:lvl1pPr marL="0" indent="0" algn="l">
              <a:spcBef>
                <a:spcPts val="0"/>
              </a:spcBef>
              <a:buNone/>
              <a:defRPr sz="2800">
                <a:solidFill>
                  <a:schemeClr val="tx1"/>
                </a:solidFill>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a:t>Click to edit Master subtitle style</a:t>
            </a:r>
            <a:endParaRPr lang="en-US" dirty="0"/>
          </a:p>
        </p:txBody>
      </p:sp>
      <p:sp>
        <p:nvSpPr>
          <p:cNvPr id="46" name="Freeform 9">
            <a:extLst>
              <a:ext uri="{FF2B5EF4-FFF2-40B4-BE49-F238E27FC236}">
                <a16:creationId xmlns:a16="http://schemas.microsoft.com/office/drawing/2014/main" id="{2E38F21A-182C-4F65-8757-B1F2CF4B9DDD}"/>
              </a:ext>
            </a:extLst>
          </p:cNvPr>
          <p:cNvSpPr>
            <a:spLocks noChangeAspect="1"/>
          </p:cNvSpPr>
          <p:nvPr userDrawn="1"/>
        </p:nvSpPr>
        <p:spPr bwMode="black">
          <a:xfrm rot="5400000">
            <a:off x="9976610" y="2014505"/>
            <a:ext cx="5192711" cy="4114870"/>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chemeClr val="accent1"/>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pic>
        <p:nvPicPr>
          <p:cNvPr id="51" name="Graphic 50">
            <a:extLst>
              <a:ext uri="{FF2B5EF4-FFF2-40B4-BE49-F238E27FC236}">
                <a16:creationId xmlns:a16="http://schemas.microsoft.com/office/drawing/2014/main" id="{1CC258E4-3CD9-455C-850B-05FDE36D4EA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823149" y="3892507"/>
            <a:ext cx="2126119" cy="301897"/>
          </a:xfrm>
          <a:prstGeom prst="rect">
            <a:avLst/>
          </a:prstGeom>
        </p:spPr>
      </p:pic>
    </p:spTree>
    <p:extLst>
      <p:ext uri="{BB962C8B-B14F-4D97-AF65-F5344CB8AC3E}">
        <p14:creationId xmlns:p14="http://schemas.microsoft.com/office/powerpoint/2010/main" val="2176506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ig Picture">
    <p:bg>
      <p:bgPr>
        <a:solidFill>
          <a:srgbClr val="000000"/>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91440" y="-91440"/>
            <a:ext cx="14813280" cy="8412480"/>
            <a:chOff x="-91440" y="-91440"/>
            <a:chExt cx="14813280" cy="8412480"/>
          </a:xfrm>
        </p:grpSpPr>
        <p:cxnSp>
          <p:nvCxnSpPr>
            <p:cNvPr id="11" name="Straight Connector 10"/>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8" name="Picture Placeholder 7"/>
          <p:cNvSpPr>
            <a:spLocks noGrp="1"/>
          </p:cNvSpPr>
          <p:nvPr>
            <p:ph type="pic" sz="quarter" idx="13"/>
          </p:nvPr>
        </p:nvSpPr>
        <p:spPr>
          <a:xfrm>
            <a:off x="0" y="0"/>
            <a:ext cx="14630400" cy="8229600"/>
          </a:xfrm>
          <a:solidFill>
            <a:schemeClr val="bg1">
              <a:lumMod val="85000"/>
            </a:schemeClr>
          </a:solidFill>
        </p:spPr>
        <p:txBody>
          <a:bodyPr anchor="ctr" anchorCtr="0">
            <a:normAutofit/>
          </a:bodyPr>
          <a:lstStyle>
            <a:lvl1pPr algn="ctr">
              <a:defRPr sz="1600" b="0">
                <a:solidFill>
                  <a:schemeClr val="bg1"/>
                </a:solidFill>
              </a:defRPr>
            </a:lvl1pPr>
          </a:lstStyle>
          <a:p>
            <a:r>
              <a:rPr lang="en-US"/>
              <a:t>Click icon to add picture</a:t>
            </a:r>
            <a:endParaRPr lang="en-US" dirty="0"/>
          </a:p>
        </p:txBody>
      </p:sp>
      <p:sp>
        <p:nvSpPr>
          <p:cNvPr id="13"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4"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ct val="50000"/>
              </a:spcBef>
            </a:pPr>
            <a:fld id="{03C7D0F0-10D5-4191-B6F4-99306F468FEF}" type="datetime4">
              <a:rPr lang="en-US" sz="1100" b="0" smtClean="0">
                <a:solidFill>
                  <a:schemeClr val="bg1"/>
                </a:solidFill>
              </a:rPr>
              <a:pPr algn="r" defTabSz="820738">
                <a:spcBef>
                  <a:spcPct val="50000"/>
                </a:spcBef>
              </a:pPr>
              <a:t>February 16, 2021</a:t>
            </a:fld>
            <a:endParaRPr lang="en-US" sz="1100" b="0" dirty="0">
              <a:solidFill>
                <a:schemeClr val="bg1"/>
              </a:solidFill>
            </a:endParaRPr>
          </a:p>
        </p:txBody>
      </p:sp>
      <p:sp>
        <p:nvSpPr>
          <p:cNvPr id="15"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ct val="50000"/>
              </a:spcBef>
            </a:pPr>
            <a:fld id="{18E29826-F105-4F77-B977-03F4A4723A21}" type="slidenum">
              <a:rPr lang="en-US" sz="1100" b="1" smtClean="0">
                <a:solidFill>
                  <a:schemeClr val="bg1"/>
                </a:solidFill>
              </a:rPr>
              <a:pPr/>
              <a:t>‹#›</a:t>
            </a:fld>
            <a:endParaRPr lang="en-US" sz="1100" b="1" dirty="0">
              <a:solidFill>
                <a:schemeClr val="bg1"/>
              </a:solidFill>
            </a:endParaRPr>
          </a:p>
        </p:txBody>
      </p:sp>
      <p:sp>
        <p:nvSpPr>
          <p:cNvPr id="16"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chemeClr val="bg1"/>
                </a:solidFill>
              </a:rPr>
              <a:t>© 2021 DXC Technology Company. All rights reserved.</a:t>
            </a:r>
          </a:p>
        </p:txBody>
      </p:sp>
      <p:pic>
        <p:nvPicPr>
          <p:cNvPr id="43" name="Graphic 42">
            <a:extLst>
              <a:ext uri="{FF2B5EF4-FFF2-40B4-BE49-F238E27FC236}">
                <a16:creationId xmlns:a16="http://schemas.microsoft.com/office/drawing/2014/main" id="{7C4DD81D-C664-4BDC-B7A3-DB508FC066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299" y="7641776"/>
            <a:ext cx="1776913" cy="189537"/>
          </a:xfrm>
          <a:prstGeom prst="rect">
            <a:avLst/>
          </a:prstGeom>
        </p:spPr>
      </p:pic>
      <p:pic>
        <p:nvPicPr>
          <p:cNvPr id="44" name="Graphic 43">
            <a:extLst>
              <a:ext uri="{FF2B5EF4-FFF2-40B4-BE49-F238E27FC236}">
                <a16:creationId xmlns:a16="http://schemas.microsoft.com/office/drawing/2014/main" id="{7A87C2CB-D6F8-4A92-B7C4-525EA354D94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2169617" y="246583"/>
            <a:ext cx="1775599" cy="252125"/>
          </a:xfrm>
          <a:prstGeom prst="rect">
            <a:avLst/>
          </a:prstGeom>
        </p:spPr>
      </p:pic>
    </p:spTree>
    <p:extLst>
      <p:ext uri="{BB962C8B-B14F-4D97-AF65-F5344CB8AC3E}">
        <p14:creationId xmlns:p14="http://schemas.microsoft.com/office/powerpoint/2010/main" val="124016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bg1"/>
        </a:solidFill>
        <a:effectLst/>
      </p:bgPr>
    </p:bg>
    <p:spTree>
      <p:nvGrpSpPr>
        <p:cNvPr id="1" name=""/>
        <p:cNvGrpSpPr/>
        <p:nvPr/>
      </p:nvGrpSpPr>
      <p:grpSpPr>
        <a:xfrm>
          <a:off x="0" y="0"/>
          <a:ext cx="0" cy="0"/>
          <a:chOff x="0" y="0"/>
          <a:chExt cx="0" cy="0"/>
        </a:xfrm>
      </p:grpSpPr>
      <p:grpSp>
        <p:nvGrpSpPr>
          <p:cNvPr id="7" name="Group 6"/>
          <p:cNvGrpSpPr/>
          <p:nvPr userDrawn="1"/>
        </p:nvGrpSpPr>
        <p:grpSpPr>
          <a:xfrm>
            <a:off x="-91440" y="-91440"/>
            <a:ext cx="14813280" cy="8412480"/>
            <a:chOff x="-91440" y="-91440"/>
            <a:chExt cx="14813280" cy="8412480"/>
          </a:xfrm>
        </p:grpSpPr>
        <p:cxnSp>
          <p:nvCxnSpPr>
            <p:cNvPr id="8" name="Straight Connector 7"/>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5" name="Text Placeholder 13"/>
          <p:cNvSpPr>
            <a:spLocks noGrp="1"/>
          </p:cNvSpPr>
          <p:nvPr>
            <p:ph type="body" sz="quarter" idx="13"/>
          </p:nvPr>
        </p:nvSpPr>
        <p:spPr>
          <a:xfrm>
            <a:off x="685800" y="2057399"/>
            <a:ext cx="11201400" cy="5121275"/>
          </a:xfrm>
        </p:spPr>
        <p:txBody>
          <a:bodyPr/>
          <a:lstStyle>
            <a:lvl1pPr>
              <a:lnSpc>
                <a:spcPct val="85000"/>
              </a:lnSpc>
              <a:spcBef>
                <a:spcPts val="0"/>
              </a:spcBef>
              <a:defRPr sz="6000">
                <a:solidFill>
                  <a:schemeClr val="accent3"/>
                </a:solidFill>
              </a:defRPr>
            </a:lvl1pPr>
            <a:lvl2pPr marL="0" indent="0">
              <a:spcBef>
                <a:spcPts val="900"/>
              </a:spcBef>
              <a:buFontTx/>
              <a:buNone/>
              <a:defRPr>
                <a:solidFill>
                  <a:schemeClr val="tx1"/>
                </a:solidFill>
              </a:defRPr>
            </a:lvl2pPr>
            <a:lvl3pPr marL="0" indent="0">
              <a:spcBef>
                <a:spcPts val="900"/>
              </a:spcBef>
              <a:buFontTx/>
              <a:buNone/>
              <a:defRPr>
                <a:solidFill>
                  <a:schemeClr val="tx1"/>
                </a:solidFill>
              </a:defRPr>
            </a:lvl3pPr>
            <a:lvl4pPr marL="0" indent="0">
              <a:spcBef>
                <a:spcPts val="900"/>
              </a:spcBef>
              <a:buFontTx/>
              <a:buNone/>
              <a:defRPr>
                <a:solidFill>
                  <a:schemeClr val="tx1"/>
                </a:solidFill>
              </a:defRPr>
            </a:lvl4pPr>
            <a:lvl5pPr marL="0" indent="0">
              <a:spcBef>
                <a:spcPts val="900"/>
              </a:spcBef>
              <a:buFontTx/>
              <a:buNone/>
              <a:defRPr>
                <a:solidFill>
                  <a:schemeClr val="tx1"/>
                </a:solidFill>
              </a:defRPr>
            </a:lvl5pPr>
            <a:lvl6pPr marL="0" indent="0">
              <a:spcBef>
                <a:spcPts val="900"/>
              </a:spcBef>
              <a:buFontTx/>
              <a:buNone/>
              <a:defRPr baseline="0">
                <a:solidFill>
                  <a:schemeClr val="bg1"/>
                </a:solidFill>
              </a:defRPr>
            </a:lvl6pPr>
            <a:lvl7pPr marL="0" indent="0">
              <a:spcBef>
                <a:spcPts val="900"/>
              </a:spcBef>
              <a:buFontTx/>
              <a:buNone/>
              <a:defRPr baseline="0">
                <a:solidFill>
                  <a:schemeClr val="bg1"/>
                </a:solidFill>
              </a:defRPr>
            </a:lvl7pPr>
            <a:lvl8pPr marL="0" indent="0">
              <a:spcBef>
                <a:spcPts val="900"/>
              </a:spcBef>
              <a:buFontTx/>
              <a:buNone/>
              <a:defRPr baseline="0">
                <a:solidFill>
                  <a:schemeClr val="bg1"/>
                </a:solidFill>
              </a:defRPr>
            </a:lvl8pPr>
            <a:lvl9pPr marL="0" indent="0">
              <a:spcBef>
                <a:spcPts val="900"/>
              </a:spcBef>
              <a:buFontTx/>
              <a:buNone/>
              <a:defRPr baseline="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reeform 9"/>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chemeClr val="accent1"/>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15" name="Footer Placeholder 4"/>
          <p:cNvSpPr txBox="1">
            <a:spLocks/>
          </p:cNvSpPr>
          <p:nvPr userDrawn="1"/>
        </p:nvSpPr>
        <p:spPr>
          <a:xfrm>
            <a:off x="7543800" y="7580439"/>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solidFill>
                  <a:schemeClr val="tx1"/>
                </a:solidFill>
              </a:rPr>
              <a:t>© 2021 DXC Technology Company. All rights reserved.</a:t>
            </a:r>
          </a:p>
        </p:txBody>
      </p:sp>
      <p:pic>
        <p:nvPicPr>
          <p:cNvPr id="38" name="Graphic 37">
            <a:extLst>
              <a:ext uri="{FF2B5EF4-FFF2-40B4-BE49-F238E27FC236}">
                <a16:creationId xmlns:a16="http://schemas.microsoft.com/office/drawing/2014/main" id="{BE1299B5-7243-43AA-A037-8CD67B96FAC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85299" y="7585202"/>
            <a:ext cx="2351949" cy="250874"/>
          </a:xfrm>
          <a:prstGeom prst="rect">
            <a:avLst/>
          </a:prstGeom>
        </p:spPr>
      </p:pic>
    </p:spTree>
    <p:extLst>
      <p:ext uri="{BB962C8B-B14F-4D97-AF65-F5344CB8AC3E}">
        <p14:creationId xmlns:p14="http://schemas.microsoft.com/office/powerpoint/2010/main" val="3708550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4_End Slide">
    <p:bg>
      <p:bgPr>
        <a:solidFill>
          <a:schemeClr val="bg1"/>
        </a:solidFill>
        <a:effectLst/>
      </p:bgPr>
    </p:bg>
    <p:spTree>
      <p:nvGrpSpPr>
        <p:cNvPr id="1" name=""/>
        <p:cNvGrpSpPr/>
        <p:nvPr/>
      </p:nvGrpSpPr>
      <p:grpSpPr>
        <a:xfrm>
          <a:off x="0" y="0"/>
          <a:ext cx="0" cy="0"/>
          <a:chOff x="0" y="0"/>
          <a:chExt cx="0" cy="0"/>
        </a:xfrm>
      </p:grpSpPr>
      <p:grpSp>
        <p:nvGrpSpPr>
          <p:cNvPr id="7" name="Group 6"/>
          <p:cNvGrpSpPr/>
          <p:nvPr userDrawn="1"/>
        </p:nvGrpSpPr>
        <p:grpSpPr>
          <a:xfrm>
            <a:off x="-91440" y="-91440"/>
            <a:ext cx="14813280" cy="8412480"/>
            <a:chOff x="-91440" y="-91440"/>
            <a:chExt cx="14813280" cy="8412480"/>
          </a:xfrm>
        </p:grpSpPr>
        <p:cxnSp>
          <p:nvCxnSpPr>
            <p:cNvPr id="8" name="Straight Connector 7"/>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Footer Placeholder 4"/>
          <p:cNvSpPr txBox="1">
            <a:spLocks/>
          </p:cNvSpPr>
          <p:nvPr userDrawn="1"/>
        </p:nvSpPr>
        <p:spPr>
          <a:xfrm>
            <a:off x="7543800" y="7580439"/>
            <a:ext cx="64008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solidFill>
                  <a:schemeClr val="tx1"/>
                </a:solidFill>
              </a:rPr>
              <a:t>© 2021 DXC Technology Company. All rights reserved.</a:t>
            </a:r>
          </a:p>
        </p:txBody>
      </p:sp>
      <p:sp>
        <p:nvSpPr>
          <p:cNvPr id="41" name="Freeform 9">
            <a:extLst>
              <a:ext uri="{FF2B5EF4-FFF2-40B4-BE49-F238E27FC236}">
                <a16:creationId xmlns:a16="http://schemas.microsoft.com/office/drawing/2014/main" id="{6B861B40-28F2-4009-8306-AE5D4F00192F}"/>
              </a:ext>
            </a:extLst>
          </p:cNvPr>
          <p:cNvSpPr>
            <a:spLocks noChangeAspect="1"/>
          </p:cNvSpPr>
          <p:nvPr userDrawn="1"/>
        </p:nvSpPr>
        <p:spPr bwMode="black">
          <a:xfrm>
            <a:off x="362838" y="-2"/>
            <a:ext cx="730237" cy="639765"/>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chemeClr val="accent1"/>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dirty="0"/>
          </a:p>
        </p:txBody>
      </p:sp>
      <p:pic>
        <p:nvPicPr>
          <p:cNvPr id="38" name="Graphic 37">
            <a:extLst>
              <a:ext uri="{FF2B5EF4-FFF2-40B4-BE49-F238E27FC236}">
                <a16:creationId xmlns:a16="http://schemas.microsoft.com/office/drawing/2014/main" id="{3C44CBD1-3D4E-45C5-92C8-9A46F52B9F8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84659" y="3733810"/>
            <a:ext cx="8260581" cy="881127"/>
          </a:xfrm>
          <a:prstGeom prst="rect">
            <a:avLst/>
          </a:prstGeom>
        </p:spPr>
      </p:pic>
    </p:spTree>
    <p:extLst>
      <p:ext uri="{BB962C8B-B14F-4D97-AF65-F5344CB8AC3E}">
        <p14:creationId xmlns:p14="http://schemas.microsoft.com/office/powerpoint/2010/main" val="199280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4_Title Slide 04">
    <p:bg>
      <p:bgPr>
        <a:solidFill>
          <a:schemeClr val="accent1"/>
        </a:solidFill>
        <a:effectLst/>
      </p:bgPr>
    </p:bg>
    <p:spTree>
      <p:nvGrpSpPr>
        <p:cNvPr id="1" name=""/>
        <p:cNvGrpSpPr/>
        <p:nvPr/>
      </p:nvGrpSpPr>
      <p:grpSpPr>
        <a:xfrm>
          <a:off x="0" y="0"/>
          <a:ext cx="0" cy="0"/>
          <a:chOff x="0" y="0"/>
          <a:chExt cx="0" cy="0"/>
        </a:xfrm>
      </p:grpSpPr>
      <p:pic>
        <p:nvPicPr>
          <p:cNvPr id="7" name="Picture 6" descr="A person sitting at a desk and using a computer&#10;&#10;Description automatically generated">
            <a:extLst>
              <a:ext uri="{FF2B5EF4-FFF2-40B4-BE49-F238E27FC236}">
                <a16:creationId xmlns:a16="http://schemas.microsoft.com/office/drawing/2014/main" id="{477A8E8B-3B97-40A1-A580-26DE707EDCDA}"/>
              </a:ext>
            </a:extLst>
          </p:cNvPr>
          <p:cNvPicPr>
            <a:picLocks noChangeAspect="1"/>
          </p:cNvPicPr>
          <p:nvPr userDrawn="1"/>
        </p:nvPicPr>
        <p:blipFill rotWithShape="1">
          <a:blip r:embed="rId2"/>
          <a:srcRect l="2937" b="7478"/>
          <a:stretch/>
        </p:blipFill>
        <p:spPr>
          <a:xfrm>
            <a:off x="-18888" y="-1"/>
            <a:ext cx="11977616" cy="8229601"/>
          </a:xfrm>
          <a:prstGeom prst="rect">
            <a:avLst/>
          </a:prstGeom>
        </p:spPr>
      </p:pic>
      <p:sp>
        <p:nvSpPr>
          <p:cNvPr id="49" name="Rectangle 48">
            <a:extLst>
              <a:ext uri="{FF2B5EF4-FFF2-40B4-BE49-F238E27FC236}">
                <a16:creationId xmlns:a16="http://schemas.microsoft.com/office/drawing/2014/main" id="{EADB6A7E-60AE-448E-9E4B-1085E5C43926}"/>
              </a:ext>
            </a:extLst>
          </p:cNvPr>
          <p:cNvSpPr/>
          <p:nvPr userDrawn="1"/>
        </p:nvSpPr>
        <p:spPr>
          <a:xfrm>
            <a:off x="11255374" y="925568"/>
            <a:ext cx="3371850" cy="7296134"/>
          </a:xfrm>
          <a:prstGeom prst="rect">
            <a:avLst/>
          </a:prstGeom>
          <a:solidFill>
            <a:schemeClr val="accent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0CF99E66-933C-4F36-AC84-02691BE4535B}"/>
              </a:ext>
            </a:extLst>
          </p:cNvPr>
          <p:cNvSpPr/>
          <p:nvPr userDrawn="1"/>
        </p:nvSpPr>
        <p:spPr>
          <a:xfrm rot="10800000">
            <a:off x="1858569" y="0"/>
            <a:ext cx="12770156" cy="5902321"/>
          </a:xfrm>
          <a:custGeom>
            <a:avLst/>
            <a:gdLst>
              <a:gd name="connsiteX0" fmla="*/ 0 w 12770156"/>
              <a:gd name="connsiteY0" fmla="*/ 5902321 h 5902321"/>
              <a:gd name="connsiteX1" fmla="*/ 12770156 w 12770156"/>
              <a:gd name="connsiteY1" fmla="*/ 5902321 h 5902321"/>
              <a:gd name="connsiteX2" fmla="*/ 3372610 w 12770156"/>
              <a:gd name="connsiteY2" fmla="*/ 0 h 5902321"/>
              <a:gd name="connsiteX3" fmla="*/ 0 w 12770156"/>
              <a:gd name="connsiteY3" fmla="*/ 2118236 h 5902321"/>
            </a:gdLst>
            <a:ahLst/>
            <a:cxnLst>
              <a:cxn ang="0">
                <a:pos x="connsiteX0" y="connsiteY0"/>
              </a:cxn>
              <a:cxn ang="0">
                <a:pos x="connsiteX1" y="connsiteY1"/>
              </a:cxn>
              <a:cxn ang="0">
                <a:pos x="connsiteX2" y="connsiteY2"/>
              </a:cxn>
              <a:cxn ang="0">
                <a:pos x="connsiteX3" y="connsiteY3"/>
              </a:cxn>
            </a:cxnLst>
            <a:rect l="l" t="t" r="r" b="b"/>
            <a:pathLst>
              <a:path w="12770156" h="5902321">
                <a:moveTo>
                  <a:pt x="0" y="5902321"/>
                </a:moveTo>
                <a:lnTo>
                  <a:pt x="12770156" y="5902321"/>
                </a:lnTo>
                <a:lnTo>
                  <a:pt x="3372610" y="0"/>
                </a:lnTo>
                <a:lnTo>
                  <a:pt x="0" y="2118236"/>
                </a:lnTo>
                <a:close/>
              </a:path>
            </a:pathLst>
          </a:custGeom>
          <a:solidFill>
            <a:schemeClr val="bg1"/>
          </a:solidFill>
          <a:ln>
            <a:noFill/>
          </a:ln>
        </p:spPr>
        <p:style>
          <a:lnRef idx="0">
            <a:schemeClr val="accent1"/>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56" name="Freeform: Shape 55">
            <a:extLst>
              <a:ext uri="{FF2B5EF4-FFF2-40B4-BE49-F238E27FC236}">
                <a16:creationId xmlns:a16="http://schemas.microsoft.com/office/drawing/2014/main" id="{14A276F4-6741-4331-A096-1D38D5D56942}"/>
              </a:ext>
            </a:extLst>
          </p:cNvPr>
          <p:cNvSpPr/>
          <p:nvPr userDrawn="1"/>
        </p:nvSpPr>
        <p:spPr>
          <a:xfrm>
            <a:off x="7874209" y="5902321"/>
            <a:ext cx="6763811" cy="2327278"/>
          </a:xfrm>
          <a:custGeom>
            <a:avLst/>
            <a:gdLst>
              <a:gd name="connsiteX0" fmla="*/ 2610590 w 5221179"/>
              <a:gd name="connsiteY0" fmla="*/ 0 h 2124075"/>
              <a:gd name="connsiteX1" fmla="*/ 5221179 w 5221179"/>
              <a:gd name="connsiteY1" fmla="*/ 2124075 h 2124075"/>
              <a:gd name="connsiteX2" fmla="*/ 0 w 5221179"/>
              <a:gd name="connsiteY2" fmla="*/ 2124075 h 2124075"/>
            </a:gdLst>
            <a:ahLst/>
            <a:cxnLst>
              <a:cxn ang="0">
                <a:pos x="connsiteX0" y="connsiteY0"/>
              </a:cxn>
              <a:cxn ang="0">
                <a:pos x="connsiteX1" y="connsiteY1"/>
              </a:cxn>
              <a:cxn ang="0">
                <a:pos x="connsiteX2" y="connsiteY2"/>
              </a:cxn>
            </a:cxnLst>
            <a:rect l="l" t="t" r="r" b="b"/>
            <a:pathLst>
              <a:path w="5221179" h="2124075">
                <a:moveTo>
                  <a:pt x="2610590" y="0"/>
                </a:moveTo>
                <a:lnTo>
                  <a:pt x="5221179" y="2124075"/>
                </a:lnTo>
                <a:lnTo>
                  <a:pt x="0" y="2124075"/>
                </a:lnTo>
                <a:close/>
              </a:path>
            </a:pathLst>
          </a:custGeom>
          <a:solidFill>
            <a:schemeClr val="bg1"/>
          </a:solidFill>
          <a:ln>
            <a:noFill/>
          </a:ln>
        </p:spPr>
        <p:style>
          <a:lnRef idx="0">
            <a:schemeClr val="accent1"/>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grpSp>
        <p:nvGrpSpPr>
          <p:cNvPr id="12" name="Group 11"/>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47" name="Footer Placeholder 4">
            <a:extLst>
              <a:ext uri="{FF2B5EF4-FFF2-40B4-BE49-F238E27FC236}">
                <a16:creationId xmlns:a16="http://schemas.microsoft.com/office/drawing/2014/main" id="{1B53AC87-1F47-48AE-8A1F-ED2018739D00}"/>
              </a:ext>
            </a:extLst>
          </p:cNvPr>
          <p:cNvSpPr txBox="1">
            <a:spLocks/>
          </p:cNvSpPr>
          <p:nvPr userDrawn="1"/>
        </p:nvSpPr>
        <p:spPr>
          <a:xfrm>
            <a:off x="699135"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solidFill>
                  <a:schemeClr val="bg1"/>
                </a:solidFill>
              </a:rPr>
              <a:t>© 2021 DXC Technology Company. All rights reserved.</a:t>
            </a:r>
          </a:p>
        </p:txBody>
      </p:sp>
      <p:sp>
        <p:nvSpPr>
          <p:cNvPr id="53" name="Title 1">
            <a:extLst>
              <a:ext uri="{FF2B5EF4-FFF2-40B4-BE49-F238E27FC236}">
                <a16:creationId xmlns:a16="http://schemas.microsoft.com/office/drawing/2014/main" id="{F5ADBFA9-831D-4422-A3EF-7129F22B4503}"/>
              </a:ext>
            </a:extLst>
          </p:cNvPr>
          <p:cNvSpPr>
            <a:spLocks noGrp="1"/>
          </p:cNvSpPr>
          <p:nvPr userDrawn="1">
            <p:ph type="ctrTitle"/>
          </p:nvPr>
        </p:nvSpPr>
        <p:spPr>
          <a:xfrm>
            <a:off x="7429709" y="1213696"/>
            <a:ext cx="6021521" cy="1830675"/>
          </a:xfrm>
        </p:spPr>
        <p:txBody>
          <a:bodyPr anchor="b" anchorCtr="0">
            <a:noAutofit/>
          </a:bodyPr>
          <a:lstStyle>
            <a:lvl1pPr algn="r">
              <a:defRPr sz="4400">
                <a:solidFill>
                  <a:schemeClr val="accent3"/>
                </a:solidFill>
              </a:defRPr>
            </a:lvl1pPr>
          </a:lstStyle>
          <a:p>
            <a:r>
              <a:rPr lang="en-US"/>
              <a:t>Click to edit Master title style</a:t>
            </a:r>
            <a:endParaRPr lang="en-US" dirty="0"/>
          </a:p>
        </p:txBody>
      </p:sp>
      <p:sp>
        <p:nvSpPr>
          <p:cNvPr id="54" name="Subtitle 2">
            <a:extLst>
              <a:ext uri="{FF2B5EF4-FFF2-40B4-BE49-F238E27FC236}">
                <a16:creationId xmlns:a16="http://schemas.microsoft.com/office/drawing/2014/main" id="{8B6BFB4C-DF98-466B-B3B2-E488D60A0FDA}"/>
              </a:ext>
            </a:extLst>
          </p:cNvPr>
          <p:cNvSpPr>
            <a:spLocks noGrp="1"/>
          </p:cNvSpPr>
          <p:nvPr userDrawn="1">
            <p:ph type="subTitle" idx="1"/>
          </p:nvPr>
        </p:nvSpPr>
        <p:spPr>
          <a:xfrm>
            <a:off x="8576769" y="3268436"/>
            <a:ext cx="4874461" cy="914400"/>
          </a:xfrm>
        </p:spPr>
        <p:txBody>
          <a:bodyPr>
            <a:noAutofit/>
          </a:bodyPr>
          <a:lstStyle>
            <a:lvl1pPr marL="0" indent="0" algn="r">
              <a:spcBef>
                <a:spcPts val="0"/>
              </a:spcBef>
              <a:buNone/>
              <a:defRPr sz="2400">
                <a:solidFill>
                  <a:schemeClr val="tx1"/>
                </a:solidFill>
              </a:defRPr>
            </a:lvl1pPr>
            <a:lvl2pPr marL="731491" indent="0" algn="ctr">
              <a:buNone/>
              <a:defRPr>
                <a:solidFill>
                  <a:schemeClr val="tx1">
                    <a:tint val="75000"/>
                  </a:schemeClr>
                </a:solidFill>
              </a:defRPr>
            </a:lvl2pPr>
            <a:lvl3pPr marL="1462981" indent="0" algn="ctr">
              <a:buNone/>
              <a:defRPr>
                <a:solidFill>
                  <a:schemeClr val="tx1">
                    <a:tint val="75000"/>
                  </a:schemeClr>
                </a:solidFill>
              </a:defRPr>
            </a:lvl3pPr>
            <a:lvl4pPr marL="2194472" indent="0" algn="ctr">
              <a:buNone/>
              <a:defRPr>
                <a:solidFill>
                  <a:schemeClr val="tx1">
                    <a:tint val="75000"/>
                  </a:schemeClr>
                </a:solidFill>
              </a:defRPr>
            </a:lvl4pPr>
            <a:lvl5pPr marL="2925962" indent="0" algn="ctr">
              <a:buNone/>
              <a:defRPr>
                <a:solidFill>
                  <a:schemeClr val="tx1">
                    <a:tint val="75000"/>
                  </a:schemeClr>
                </a:solidFill>
              </a:defRPr>
            </a:lvl5pPr>
            <a:lvl6pPr marL="3657454" indent="0" algn="ctr">
              <a:buNone/>
              <a:defRPr>
                <a:solidFill>
                  <a:schemeClr val="tx1">
                    <a:tint val="75000"/>
                  </a:schemeClr>
                </a:solidFill>
              </a:defRPr>
            </a:lvl6pPr>
            <a:lvl7pPr marL="4388945" indent="0" algn="ctr">
              <a:buNone/>
              <a:defRPr>
                <a:solidFill>
                  <a:schemeClr val="tx1">
                    <a:tint val="75000"/>
                  </a:schemeClr>
                </a:solidFill>
              </a:defRPr>
            </a:lvl7pPr>
            <a:lvl8pPr marL="5120435" indent="0" algn="ctr">
              <a:buNone/>
              <a:defRPr>
                <a:solidFill>
                  <a:schemeClr val="tx1">
                    <a:tint val="75000"/>
                  </a:schemeClr>
                </a:solidFill>
              </a:defRPr>
            </a:lvl8pPr>
            <a:lvl9pPr marL="5851926" indent="0" algn="ctr">
              <a:buNone/>
              <a:defRPr>
                <a:solidFill>
                  <a:schemeClr val="tx1">
                    <a:tint val="75000"/>
                  </a:schemeClr>
                </a:solidFill>
              </a:defRPr>
            </a:lvl9pPr>
          </a:lstStyle>
          <a:p>
            <a:r>
              <a:rPr lang="en-US"/>
              <a:t>Click to edit Master subtitle style</a:t>
            </a:r>
            <a:endParaRPr lang="en-US" dirty="0"/>
          </a:p>
        </p:txBody>
      </p:sp>
      <p:pic>
        <p:nvPicPr>
          <p:cNvPr id="55" name="Graphic 54">
            <a:extLst>
              <a:ext uri="{FF2B5EF4-FFF2-40B4-BE49-F238E27FC236}">
                <a16:creationId xmlns:a16="http://schemas.microsoft.com/office/drawing/2014/main" id="{60BBB757-0CC7-4592-A7F6-687CAB2A49C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25946" y="652085"/>
            <a:ext cx="2725284" cy="290696"/>
          </a:xfrm>
          <a:prstGeom prst="rect">
            <a:avLst/>
          </a:prstGeom>
        </p:spPr>
      </p:pic>
      <p:pic>
        <p:nvPicPr>
          <p:cNvPr id="51" name="Graphic 50">
            <a:extLst>
              <a:ext uri="{FF2B5EF4-FFF2-40B4-BE49-F238E27FC236}">
                <a16:creationId xmlns:a16="http://schemas.microsoft.com/office/drawing/2014/main" id="{80624108-D260-4DBD-BA00-E640B101F8E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2029099" y="5746023"/>
            <a:ext cx="2126119" cy="301897"/>
          </a:xfrm>
          <a:prstGeom prst="rect">
            <a:avLst/>
          </a:prstGeom>
        </p:spPr>
      </p:pic>
    </p:spTree>
    <p:extLst>
      <p:ext uri="{BB962C8B-B14F-4D97-AF65-F5344CB8AC3E}">
        <p14:creationId xmlns:p14="http://schemas.microsoft.com/office/powerpoint/2010/main" val="2450792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7_Title Slide 04">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61C96A-55B5-4473-9F89-CC850A210FE4}"/>
              </a:ext>
            </a:extLst>
          </p:cNvPr>
          <p:cNvPicPr>
            <a:picLocks noChangeAspect="1"/>
          </p:cNvPicPr>
          <p:nvPr userDrawn="1"/>
        </p:nvPicPr>
        <p:blipFill>
          <a:blip r:embed="rId2"/>
          <a:stretch>
            <a:fillRect/>
          </a:stretch>
        </p:blipFill>
        <p:spPr>
          <a:xfrm>
            <a:off x="-1501" y="0"/>
            <a:ext cx="11856720" cy="8229600"/>
          </a:xfrm>
          <a:prstGeom prst="rect">
            <a:avLst/>
          </a:prstGeom>
        </p:spPr>
      </p:pic>
      <p:sp>
        <p:nvSpPr>
          <p:cNvPr id="49" name="Rectangle 48">
            <a:extLst>
              <a:ext uri="{FF2B5EF4-FFF2-40B4-BE49-F238E27FC236}">
                <a16:creationId xmlns:a16="http://schemas.microsoft.com/office/drawing/2014/main" id="{EADB6A7E-60AE-448E-9E4B-1085E5C43926}"/>
              </a:ext>
            </a:extLst>
          </p:cNvPr>
          <p:cNvSpPr/>
          <p:nvPr userDrawn="1"/>
        </p:nvSpPr>
        <p:spPr>
          <a:xfrm>
            <a:off x="11255374" y="925568"/>
            <a:ext cx="3371850" cy="7296134"/>
          </a:xfrm>
          <a:prstGeom prst="rect">
            <a:avLst/>
          </a:prstGeom>
          <a:solidFill>
            <a:schemeClr val="accent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0CF99E66-933C-4F36-AC84-02691BE4535B}"/>
              </a:ext>
            </a:extLst>
          </p:cNvPr>
          <p:cNvSpPr/>
          <p:nvPr userDrawn="1"/>
        </p:nvSpPr>
        <p:spPr>
          <a:xfrm rot="10800000">
            <a:off x="1858569" y="0"/>
            <a:ext cx="12770156" cy="5902321"/>
          </a:xfrm>
          <a:custGeom>
            <a:avLst/>
            <a:gdLst>
              <a:gd name="connsiteX0" fmla="*/ 0 w 12770156"/>
              <a:gd name="connsiteY0" fmla="*/ 5902321 h 5902321"/>
              <a:gd name="connsiteX1" fmla="*/ 12770156 w 12770156"/>
              <a:gd name="connsiteY1" fmla="*/ 5902321 h 5902321"/>
              <a:gd name="connsiteX2" fmla="*/ 3372610 w 12770156"/>
              <a:gd name="connsiteY2" fmla="*/ 0 h 5902321"/>
              <a:gd name="connsiteX3" fmla="*/ 0 w 12770156"/>
              <a:gd name="connsiteY3" fmla="*/ 2118236 h 5902321"/>
            </a:gdLst>
            <a:ahLst/>
            <a:cxnLst>
              <a:cxn ang="0">
                <a:pos x="connsiteX0" y="connsiteY0"/>
              </a:cxn>
              <a:cxn ang="0">
                <a:pos x="connsiteX1" y="connsiteY1"/>
              </a:cxn>
              <a:cxn ang="0">
                <a:pos x="connsiteX2" y="connsiteY2"/>
              </a:cxn>
              <a:cxn ang="0">
                <a:pos x="connsiteX3" y="connsiteY3"/>
              </a:cxn>
            </a:cxnLst>
            <a:rect l="l" t="t" r="r" b="b"/>
            <a:pathLst>
              <a:path w="12770156" h="5902321">
                <a:moveTo>
                  <a:pt x="0" y="5902321"/>
                </a:moveTo>
                <a:lnTo>
                  <a:pt x="12770156" y="5902321"/>
                </a:lnTo>
                <a:lnTo>
                  <a:pt x="3372610" y="0"/>
                </a:lnTo>
                <a:lnTo>
                  <a:pt x="0" y="2118236"/>
                </a:lnTo>
                <a:close/>
              </a:path>
            </a:pathLst>
          </a:custGeom>
          <a:solidFill>
            <a:schemeClr val="bg1"/>
          </a:solidFill>
          <a:ln>
            <a:noFill/>
          </a:ln>
        </p:spPr>
        <p:style>
          <a:lnRef idx="0">
            <a:schemeClr val="accent1"/>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56" name="Freeform: Shape 55">
            <a:extLst>
              <a:ext uri="{FF2B5EF4-FFF2-40B4-BE49-F238E27FC236}">
                <a16:creationId xmlns:a16="http://schemas.microsoft.com/office/drawing/2014/main" id="{14A276F4-6741-4331-A096-1D38D5D56942}"/>
              </a:ext>
            </a:extLst>
          </p:cNvPr>
          <p:cNvSpPr/>
          <p:nvPr userDrawn="1"/>
        </p:nvSpPr>
        <p:spPr>
          <a:xfrm>
            <a:off x="7874209" y="5902321"/>
            <a:ext cx="6763811" cy="2327278"/>
          </a:xfrm>
          <a:custGeom>
            <a:avLst/>
            <a:gdLst>
              <a:gd name="connsiteX0" fmla="*/ 2610590 w 5221179"/>
              <a:gd name="connsiteY0" fmla="*/ 0 h 2124075"/>
              <a:gd name="connsiteX1" fmla="*/ 5221179 w 5221179"/>
              <a:gd name="connsiteY1" fmla="*/ 2124075 h 2124075"/>
              <a:gd name="connsiteX2" fmla="*/ 0 w 5221179"/>
              <a:gd name="connsiteY2" fmla="*/ 2124075 h 2124075"/>
            </a:gdLst>
            <a:ahLst/>
            <a:cxnLst>
              <a:cxn ang="0">
                <a:pos x="connsiteX0" y="connsiteY0"/>
              </a:cxn>
              <a:cxn ang="0">
                <a:pos x="connsiteX1" y="connsiteY1"/>
              </a:cxn>
              <a:cxn ang="0">
                <a:pos x="connsiteX2" y="connsiteY2"/>
              </a:cxn>
            </a:cxnLst>
            <a:rect l="l" t="t" r="r" b="b"/>
            <a:pathLst>
              <a:path w="5221179" h="2124075">
                <a:moveTo>
                  <a:pt x="2610590" y="0"/>
                </a:moveTo>
                <a:lnTo>
                  <a:pt x="5221179" y="2124075"/>
                </a:lnTo>
                <a:lnTo>
                  <a:pt x="0" y="2124075"/>
                </a:lnTo>
                <a:close/>
              </a:path>
            </a:pathLst>
          </a:custGeom>
          <a:solidFill>
            <a:schemeClr val="bg1"/>
          </a:solidFill>
          <a:ln>
            <a:noFill/>
          </a:ln>
        </p:spPr>
        <p:style>
          <a:lnRef idx="0">
            <a:schemeClr val="accent1"/>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grpSp>
        <p:nvGrpSpPr>
          <p:cNvPr id="12" name="Group 11"/>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userDrawn="1">
            <p:ph type="ctrTitle"/>
          </p:nvPr>
        </p:nvSpPr>
        <p:spPr>
          <a:xfrm>
            <a:off x="7429709" y="1213696"/>
            <a:ext cx="6021521" cy="1830675"/>
          </a:xfrm>
        </p:spPr>
        <p:txBody>
          <a:bodyPr anchor="b" anchorCtr="0">
            <a:noAutofit/>
          </a:bodyPr>
          <a:lstStyle>
            <a:lvl1pPr algn="r">
              <a:defRPr sz="4400">
                <a:solidFill>
                  <a:schemeClr val="accent3"/>
                </a:solidFill>
              </a:defRPr>
            </a:lvl1pPr>
          </a:lstStyle>
          <a:p>
            <a:r>
              <a:rPr lang="en-US"/>
              <a:t>Click to edit Master title style</a:t>
            </a:r>
            <a:endParaRPr lang="en-US" dirty="0"/>
          </a:p>
        </p:txBody>
      </p:sp>
      <p:sp>
        <p:nvSpPr>
          <p:cNvPr id="16" name="Subtitle 2"/>
          <p:cNvSpPr>
            <a:spLocks noGrp="1"/>
          </p:cNvSpPr>
          <p:nvPr userDrawn="1">
            <p:ph type="subTitle" idx="1"/>
          </p:nvPr>
        </p:nvSpPr>
        <p:spPr>
          <a:xfrm>
            <a:off x="8576769" y="3268436"/>
            <a:ext cx="4874461" cy="914400"/>
          </a:xfrm>
        </p:spPr>
        <p:txBody>
          <a:bodyPr>
            <a:noAutofit/>
          </a:bodyPr>
          <a:lstStyle>
            <a:lvl1pPr marL="0" indent="0" algn="r">
              <a:spcBef>
                <a:spcPts val="0"/>
              </a:spcBef>
              <a:buNone/>
              <a:defRPr sz="2400">
                <a:solidFill>
                  <a:schemeClr val="tx1"/>
                </a:solidFill>
              </a:defRPr>
            </a:lvl1pPr>
            <a:lvl2pPr marL="731491" indent="0" algn="ctr">
              <a:buNone/>
              <a:defRPr>
                <a:solidFill>
                  <a:schemeClr val="tx1">
                    <a:tint val="75000"/>
                  </a:schemeClr>
                </a:solidFill>
              </a:defRPr>
            </a:lvl2pPr>
            <a:lvl3pPr marL="1462981" indent="0" algn="ctr">
              <a:buNone/>
              <a:defRPr>
                <a:solidFill>
                  <a:schemeClr val="tx1">
                    <a:tint val="75000"/>
                  </a:schemeClr>
                </a:solidFill>
              </a:defRPr>
            </a:lvl3pPr>
            <a:lvl4pPr marL="2194472" indent="0" algn="ctr">
              <a:buNone/>
              <a:defRPr>
                <a:solidFill>
                  <a:schemeClr val="tx1">
                    <a:tint val="75000"/>
                  </a:schemeClr>
                </a:solidFill>
              </a:defRPr>
            </a:lvl4pPr>
            <a:lvl5pPr marL="2925962" indent="0" algn="ctr">
              <a:buNone/>
              <a:defRPr>
                <a:solidFill>
                  <a:schemeClr val="tx1">
                    <a:tint val="75000"/>
                  </a:schemeClr>
                </a:solidFill>
              </a:defRPr>
            </a:lvl5pPr>
            <a:lvl6pPr marL="3657454" indent="0" algn="ctr">
              <a:buNone/>
              <a:defRPr>
                <a:solidFill>
                  <a:schemeClr val="tx1">
                    <a:tint val="75000"/>
                  </a:schemeClr>
                </a:solidFill>
              </a:defRPr>
            </a:lvl6pPr>
            <a:lvl7pPr marL="4388945" indent="0" algn="ctr">
              <a:buNone/>
              <a:defRPr>
                <a:solidFill>
                  <a:schemeClr val="tx1">
                    <a:tint val="75000"/>
                  </a:schemeClr>
                </a:solidFill>
              </a:defRPr>
            </a:lvl7pPr>
            <a:lvl8pPr marL="5120435" indent="0" algn="ctr">
              <a:buNone/>
              <a:defRPr>
                <a:solidFill>
                  <a:schemeClr val="tx1">
                    <a:tint val="75000"/>
                  </a:schemeClr>
                </a:solidFill>
              </a:defRPr>
            </a:lvl8pPr>
            <a:lvl9pPr marL="5851926" indent="0" algn="ctr">
              <a:buNone/>
              <a:defRPr>
                <a:solidFill>
                  <a:schemeClr val="tx1">
                    <a:tint val="75000"/>
                  </a:schemeClr>
                </a:solidFill>
              </a:defRPr>
            </a:lvl9pPr>
          </a:lstStyle>
          <a:p>
            <a:r>
              <a:rPr lang="en-US"/>
              <a:t>Click to edit Master subtitle style</a:t>
            </a:r>
            <a:endParaRPr lang="en-US" dirty="0"/>
          </a:p>
        </p:txBody>
      </p:sp>
      <p:pic>
        <p:nvPicPr>
          <p:cNvPr id="48" name="Graphic 47">
            <a:extLst>
              <a:ext uri="{FF2B5EF4-FFF2-40B4-BE49-F238E27FC236}">
                <a16:creationId xmlns:a16="http://schemas.microsoft.com/office/drawing/2014/main" id="{6B647888-CF39-41AB-8553-0C42A3CCDCB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25946" y="652085"/>
            <a:ext cx="2725284" cy="290696"/>
          </a:xfrm>
          <a:prstGeom prst="rect">
            <a:avLst/>
          </a:prstGeom>
        </p:spPr>
      </p:pic>
      <p:sp>
        <p:nvSpPr>
          <p:cNvPr id="47" name="Footer Placeholder 4">
            <a:extLst>
              <a:ext uri="{FF2B5EF4-FFF2-40B4-BE49-F238E27FC236}">
                <a16:creationId xmlns:a16="http://schemas.microsoft.com/office/drawing/2014/main" id="{1B53AC87-1F47-48AE-8A1F-ED2018739D00}"/>
              </a:ext>
            </a:extLst>
          </p:cNvPr>
          <p:cNvSpPr txBox="1">
            <a:spLocks/>
          </p:cNvSpPr>
          <p:nvPr userDrawn="1"/>
        </p:nvSpPr>
        <p:spPr>
          <a:xfrm>
            <a:off x="699135"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solidFill>
                  <a:schemeClr val="accent3"/>
                </a:solidFill>
              </a:rPr>
              <a:t>© 2021 DXC Technology Company. All rights reserved.</a:t>
            </a:r>
          </a:p>
        </p:txBody>
      </p:sp>
      <p:pic>
        <p:nvPicPr>
          <p:cNvPr id="51" name="Graphic 50">
            <a:extLst>
              <a:ext uri="{FF2B5EF4-FFF2-40B4-BE49-F238E27FC236}">
                <a16:creationId xmlns:a16="http://schemas.microsoft.com/office/drawing/2014/main" id="{A1648E32-6B15-4FC7-93F8-A516A8DEA26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2029099" y="5746023"/>
            <a:ext cx="2126119" cy="301897"/>
          </a:xfrm>
          <a:prstGeom prst="rect">
            <a:avLst/>
          </a:prstGeom>
        </p:spPr>
      </p:pic>
    </p:spTree>
    <p:extLst>
      <p:ext uri="{BB962C8B-B14F-4D97-AF65-F5344CB8AC3E}">
        <p14:creationId xmlns:p14="http://schemas.microsoft.com/office/powerpoint/2010/main" val="2620293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6_Title Slide 04">
    <p:bg>
      <p:bgPr>
        <a:solidFill>
          <a:schemeClr val="accent1"/>
        </a:solidFill>
        <a:effectLst/>
      </p:bgPr>
    </p:bg>
    <p:spTree>
      <p:nvGrpSpPr>
        <p:cNvPr id="1" name=""/>
        <p:cNvGrpSpPr/>
        <p:nvPr/>
      </p:nvGrpSpPr>
      <p:grpSpPr>
        <a:xfrm>
          <a:off x="0" y="0"/>
          <a:ext cx="0" cy="0"/>
          <a:chOff x="0" y="0"/>
          <a:chExt cx="0" cy="0"/>
        </a:xfrm>
      </p:grpSpPr>
      <p:pic>
        <p:nvPicPr>
          <p:cNvPr id="3" name="Picture 2" descr="A person sitting at a desk with a computer&#10;&#10;Description automatically generated">
            <a:extLst>
              <a:ext uri="{FF2B5EF4-FFF2-40B4-BE49-F238E27FC236}">
                <a16:creationId xmlns:a16="http://schemas.microsoft.com/office/drawing/2014/main" id="{62336D7B-BCD1-4B67-BBF0-5FCF77144936}"/>
              </a:ext>
            </a:extLst>
          </p:cNvPr>
          <p:cNvPicPr>
            <a:picLocks noChangeAspect="1"/>
          </p:cNvPicPr>
          <p:nvPr userDrawn="1"/>
        </p:nvPicPr>
        <p:blipFill rotWithShape="1">
          <a:blip r:embed="rId2"/>
          <a:srcRect t="18581" r="15220" b="124"/>
          <a:stretch/>
        </p:blipFill>
        <p:spPr>
          <a:xfrm>
            <a:off x="3187156" y="0"/>
            <a:ext cx="11443244" cy="8229599"/>
          </a:xfrm>
          <a:prstGeom prst="rect">
            <a:avLst/>
          </a:prstGeom>
        </p:spPr>
      </p:pic>
      <p:sp>
        <p:nvSpPr>
          <p:cNvPr id="49" name="Rectangle 48">
            <a:extLst>
              <a:ext uri="{FF2B5EF4-FFF2-40B4-BE49-F238E27FC236}">
                <a16:creationId xmlns:a16="http://schemas.microsoft.com/office/drawing/2014/main" id="{EADB6A7E-60AE-448E-9E4B-1085E5C43926}"/>
              </a:ext>
            </a:extLst>
          </p:cNvPr>
          <p:cNvSpPr/>
          <p:nvPr userDrawn="1"/>
        </p:nvSpPr>
        <p:spPr>
          <a:xfrm>
            <a:off x="0" y="933462"/>
            <a:ext cx="3371850" cy="7296134"/>
          </a:xfrm>
          <a:prstGeom prst="rect">
            <a:avLst/>
          </a:prstGeom>
          <a:solidFill>
            <a:schemeClr val="accent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0CF99E66-933C-4F36-AC84-02691BE4535B}"/>
              </a:ext>
            </a:extLst>
          </p:cNvPr>
          <p:cNvSpPr/>
          <p:nvPr userDrawn="1"/>
        </p:nvSpPr>
        <p:spPr>
          <a:xfrm rot="10800000" flipH="1">
            <a:off x="0" y="1"/>
            <a:ext cx="12770156" cy="5902321"/>
          </a:xfrm>
          <a:custGeom>
            <a:avLst/>
            <a:gdLst>
              <a:gd name="connsiteX0" fmla="*/ 0 w 12770156"/>
              <a:gd name="connsiteY0" fmla="*/ 5902321 h 5902321"/>
              <a:gd name="connsiteX1" fmla="*/ 12770156 w 12770156"/>
              <a:gd name="connsiteY1" fmla="*/ 5902321 h 5902321"/>
              <a:gd name="connsiteX2" fmla="*/ 3372610 w 12770156"/>
              <a:gd name="connsiteY2" fmla="*/ 0 h 5902321"/>
              <a:gd name="connsiteX3" fmla="*/ 0 w 12770156"/>
              <a:gd name="connsiteY3" fmla="*/ 2118236 h 5902321"/>
            </a:gdLst>
            <a:ahLst/>
            <a:cxnLst>
              <a:cxn ang="0">
                <a:pos x="connsiteX0" y="connsiteY0"/>
              </a:cxn>
              <a:cxn ang="0">
                <a:pos x="connsiteX1" y="connsiteY1"/>
              </a:cxn>
              <a:cxn ang="0">
                <a:pos x="connsiteX2" y="connsiteY2"/>
              </a:cxn>
              <a:cxn ang="0">
                <a:pos x="connsiteX3" y="connsiteY3"/>
              </a:cxn>
            </a:cxnLst>
            <a:rect l="l" t="t" r="r" b="b"/>
            <a:pathLst>
              <a:path w="12770156" h="5902321">
                <a:moveTo>
                  <a:pt x="0" y="5902321"/>
                </a:moveTo>
                <a:lnTo>
                  <a:pt x="12770156" y="5902321"/>
                </a:lnTo>
                <a:lnTo>
                  <a:pt x="3372610" y="0"/>
                </a:lnTo>
                <a:lnTo>
                  <a:pt x="0" y="2118236"/>
                </a:lnTo>
                <a:close/>
              </a:path>
            </a:pathLst>
          </a:custGeom>
          <a:solidFill>
            <a:schemeClr val="bg1"/>
          </a:solidFill>
          <a:ln>
            <a:noFill/>
          </a:ln>
        </p:spPr>
        <p:style>
          <a:lnRef idx="0">
            <a:schemeClr val="accent1"/>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56" name="Freeform: Shape 55">
            <a:extLst>
              <a:ext uri="{FF2B5EF4-FFF2-40B4-BE49-F238E27FC236}">
                <a16:creationId xmlns:a16="http://schemas.microsoft.com/office/drawing/2014/main" id="{14A276F4-6741-4331-A096-1D38D5D56942}"/>
              </a:ext>
            </a:extLst>
          </p:cNvPr>
          <p:cNvSpPr/>
          <p:nvPr userDrawn="1"/>
        </p:nvSpPr>
        <p:spPr>
          <a:xfrm flipH="1">
            <a:off x="-9295" y="5902322"/>
            <a:ext cx="6763811" cy="2327278"/>
          </a:xfrm>
          <a:custGeom>
            <a:avLst/>
            <a:gdLst>
              <a:gd name="connsiteX0" fmla="*/ 2610590 w 5221179"/>
              <a:gd name="connsiteY0" fmla="*/ 0 h 2124075"/>
              <a:gd name="connsiteX1" fmla="*/ 5221179 w 5221179"/>
              <a:gd name="connsiteY1" fmla="*/ 2124075 h 2124075"/>
              <a:gd name="connsiteX2" fmla="*/ 0 w 5221179"/>
              <a:gd name="connsiteY2" fmla="*/ 2124075 h 2124075"/>
            </a:gdLst>
            <a:ahLst/>
            <a:cxnLst>
              <a:cxn ang="0">
                <a:pos x="connsiteX0" y="connsiteY0"/>
              </a:cxn>
              <a:cxn ang="0">
                <a:pos x="connsiteX1" y="connsiteY1"/>
              </a:cxn>
              <a:cxn ang="0">
                <a:pos x="connsiteX2" y="connsiteY2"/>
              </a:cxn>
            </a:cxnLst>
            <a:rect l="l" t="t" r="r" b="b"/>
            <a:pathLst>
              <a:path w="5221179" h="2124075">
                <a:moveTo>
                  <a:pt x="2610590" y="0"/>
                </a:moveTo>
                <a:lnTo>
                  <a:pt x="5221179" y="2124075"/>
                </a:lnTo>
                <a:lnTo>
                  <a:pt x="0" y="2124075"/>
                </a:lnTo>
                <a:close/>
              </a:path>
            </a:pathLst>
          </a:custGeom>
          <a:solidFill>
            <a:schemeClr val="bg1"/>
          </a:solidFill>
          <a:ln>
            <a:noFill/>
          </a:ln>
        </p:spPr>
        <p:style>
          <a:lnRef idx="0">
            <a:schemeClr val="accent1"/>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grpSp>
        <p:nvGrpSpPr>
          <p:cNvPr id="12" name="Group 11"/>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userDrawn="1">
            <p:ph type="ctrTitle"/>
          </p:nvPr>
        </p:nvSpPr>
        <p:spPr>
          <a:xfrm>
            <a:off x="1583031" y="1188296"/>
            <a:ext cx="5226887" cy="1956042"/>
          </a:xfrm>
        </p:spPr>
        <p:txBody>
          <a:bodyPr anchor="b" anchorCtr="0">
            <a:noAutofit/>
          </a:bodyPr>
          <a:lstStyle>
            <a:lvl1pPr>
              <a:defRPr sz="4400">
                <a:solidFill>
                  <a:schemeClr val="accent3"/>
                </a:solidFill>
              </a:defRPr>
            </a:lvl1pPr>
          </a:lstStyle>
          <a:p>
            <a:r>
              <a:rPr lang="en-US"/>
              <a:t>Click to edit Master title style</a:t>
            </a:r>
            <a:endParaRPr lang="en-US" dirty="0"/>
          </a:p>
        </p:txBody>
      </p:sp>
      <p:sp>
        <p:nvSpPr>
          <p:cNvPr id="16" name="Subtitle 2"/>
          <p:cNvSpPr>
            <a:spLocks noGrp="1"/>
          </p:cNvSpPr>
          <p:nvPr userDrawn="1">
            <p:ph type="subTitle" idx="1"/>
          </p:nvPr>
        </p:nvSpPr>
        <p:spPr>
          <a:xfrm>
            <a:off x="1583031" y="3477078"/>
            <a:ext cx="4874461" cy="914400"/>
          </a:xfrm>
        </p:spPr>
        <p:txBody>
          <a:bodyPr>
            <a:noAutofit/>
          </a:bodyPr>
          <a:lstStyle>
            <a:lvl1pPr marL="0" indent="0" algn="l">
              <a:spcBef>
                <a:spcPts val="0"/>
              </a:spcBef>
              <a:buNone/>
              <a:defRPr sz="2400">
                <a:solidFill>
                  <a:schemeClr val="tx1"/>
                </a:solidFill>
              </a:defRPr>
            </a:lvl1pPr>
            <a:lvl2pPr marL="731491" indent="0" algn="ctr">
              <a:buNone/>
              <a:defRPr>
                <a:solidFill>
                  <a:schemeClr val="tx1">
                    <a:tint val="75000"/>
                  </a:schemeClr>
                </a:solidFill>
              </a:defRPr>
            </a:lvl2pPr>
            <a:lvl3pPr marL="1462981" indent="0" algn="ctr">
              <a:buNone/>
              <a:defRPr>
                <a:solidFill>
                  <a:schemeClr val="tx1">
                    <a:tint val="75000"/>
                  </a:schemeClr>
                </a:solidFill>
              </a:defRPr>
            </a:lvl3pPr>
            <a:lvl4pPr marL="2194472" indent="0" algn="ctr">
              <a:buNone/>
              <a:defRPr>
                <a:solidFill>
                  <a:schemeClr val="tx1">
                    <a:tint val="75000"/>
                  </a:schemeClr>
                </a:solidFill>
              </a:defRPr>
            </a:lvl4pPr>
            <a:lvl5pPr marL="2925962" indent="0" algn="ctr">
              <a:buNone/>
              <a:defRPr>
                <a:solidFill>
                  <a:schemeClr val="tx1">
                    <a:tint val="75000"/>
                  </a:schemeClr>
                </a:solidFill>
              </a:defRPr>
            </a:lvl5pPr>
            <a:lvl6pPr marL="3657454" indent="0" algn="ctr">
              <a:buNone/>
              <a:defRPr>
                <a:solidFill>
                  <a:schemeClr val="tx1">
                    <a:tint val="75000"/>
                  </a:schemeClr>
                </a:solidFill>
              </a:defRPr>
            </a:lvl6pPr>
            <a:lvl7pPr marL="4388945" indent="0" algn="ctr">
              <a:buNone/>
              <a:defRPr>
                <a:solidFill>
                  <a:schemeClr val="tx1">
                    <a:tint val="75000"/>
                  </a:schemeClr>
                </a:solidFill>
              </a:defRPr>
            </a:lvl7pPr>
            <a:lvl8pPr marL="5120435" indent="0" algn="ctr">
              <a:buNone/>
              <a:defRPr>
                <a:solidFill>
                  <a:schemeClr val="tx1">
                    <a:tint val="75000"/>
                  </a:schemeClr>
                </a:solidFill>
              </a:defRPr>
            </a:lvl8pPr>
            <a:lvl9pPr marL="5851926" indent="0" algn="ctr">
              <a:buNone/>
              <a:defRPr>
                <a:solidFill>
                  <a:schemeClr val="tx1">
                    <a:tint val="75000"/>
                  </a:schemeClr>
                </a:solidFill>
              </a:defRPr>
            </a:lvl9pPr>
          </a:lstStyle>
          <a:p>
            <a:r>
              <a:rPr lang="en-US"/>
              <a:t>Click to edit Master subtitle style</a:t>
            </a:r>
          </a:p>
        </p:txBody>
      </p:sp>
      <p:pic>
        <p:nvPicPr>
          <p:cNvPr id="48" name="Graphic 47">
            <a:extLst>
              <a:ext uri="{FF2B5EF4-FFF2-40B4-BE49-F238E27FC236}">
                <a16:creationId xmlns:a16="http://schemas.microsoft.com/office/drawing/2014/main" id="{6B647888-CF39-41AB-8553-0C42A3CCDCB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578298" y="737810"/>
            <a:ext cx="2725284" cy="290696"/>
          </a:xfrm>
          <a:prstGeom prst="rect">
            <a:avLst/>
          </a:prstGeom>
        </p:spPr>
      </p:pic>
      <p:sp>
        <p:nvSpPr>
          <p:cNvPr id="47" name="Footer Placeholder 4">
            <a:extLst>
              <a:ext uri="{FF2B5EF4-FFF2-40B4-BE49-F238E27FC236}">
                <a16:creationId xmlns:a16="http://schemas.microsoft.com/office/drawing/2014/main" id="{1B53AC87-1F47-48AE-8A1F-ED2018739D00}"/>
              </a:ext>
            </a:extLst>
          </p:cNvPr>
          <p:cNvSpPr txBox="1">
            <a:spLocks/>
          </p:cNvSpPr>
          <p:nvPr userDrawn="1"/>
        </p:nvSpPr>
        <p:spPr>
          <a:xfrm>
            <a:off x="8943975"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solidFill>
                  <a:schemeClr val="bg1"/>
                </a:solidFill>
              </a:rPr>
              <a:t>© 2021 DXC Technology Company. All rights reserved.</a:t>
            </a:r>
          </a:p>
        </p:txBody>
      </p:sp>
      <p:pic>
        <p:nvPicPr>
          <p:cNvPr id="51" name="Graphic 50">
            <a:extLst>
              <a:ext uri="{FF2B5EF4-FFF2-40B4-BE49-F238E27FC236}">
                <a16:creationId xmlns:a16="http://schemas.microsoft.com/office/drawing/2014/main" id="{486513F7-9568-4347-88B4-93E7B8A33FD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40019" y="5746023"/>
            <a:ext cx="2126119" cy="301897"/>
          </a:xfrm>
          <a:prstGeom prst="rect">
            <a:avLst/>
          </a:prstGeom>
        </p:spPr>
      </p:pic>
    </p:spTree>
    <p:extLst>
      <p:ext uri="{BB962C8B-B14F-4D97-AF65-F5344CB8AC3E}">
        <p14:creationId xmlns:p14="http://schemas.microsoft.com/office/powerpoint/2010/main" val="3637501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5_Title Slide 04">
    <p:bg>
      <p:bgPr>
        <a:solidFill>
          <a:schemeClr val="accent1"/>
        </a:solidFill>
        <a:effectLst/>
      </p:bgPr>
    </p:bg>
    <p:spTree>
      <p:nvGrpSpPr>
        <p:cNvPr id="1" name=""/>
        <p:cNvGrpSpPr/>
        <p:nvPr/>
      </p:nvGrpSpPr>
      <p:grpSpPr>
        <a:xfrm>
          <a:off x="0" y="0"/>
          <a:ext cx="0" cy="0"/>
          <a:chOff x="0" y="0"/>
          <a:chExt cx="0" cy="0"/>
        </a:xfrm>
      </p:grpSpPr>
      <p:pic>
        <p:nvPicPr>
          <p:cNvPr id="4" name="Picture 3" descr="A picture containing electronics&#10;&#10;Description automatically generated">
            <a:extLst>
              <a:ext uri="{FF2B5EF4-FFF2-40B4-BE49-F238E27FC236}">
                <a16:creationId xmlns:a16="http://schemas.microsoft.com/office/drawing/2014/main" id="{EE7305C1-254F-429C-B91B-30B565984F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207849" cy="8229600"/>
          </a:xfrm>
          <a:prstGeom prst="rect">
            <a:avLst/>
          </a:prstGeom>
        </p:spPr>
      </p:pic>
      <p:sp>
        <p:nvSpPr>
          <p:cNvPr id="49" name="Rectangle 48">
            <a:extLst>
              <a:ext uri="{FF2B5EF4-FFF2-40B4-BE49-F238E27FC236}">
                <a16:creationId xmlns:a16="http://schemas.microsoft.com/office/drawing/2014/main" id="{EADB6A7E-60AE-448E-9E4B-1085E5C43926}"/>
              </a:ext>
            </a:extLst>
          </p:cNvPr>
          <p:cNvSpPr/>
          <p:nvPr userDrawn="1"/>
        </p:nvSpPr>
        <p:spPr>
          <a:xfrm>
            <a:off x="11255374" y="925568"/>
            <a:ext cx="3371850" cy="7296134"/>
          </a:xfrm>
          <a:prstGeom prst="rect">
            <a:avLst/>
          </a:prstGeom>
          <a:solidFill>
            <a:schemeClr val="accent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0CF99E66-933C-4F36-AC84-02691BE4535B}"/>
              </a:ext>
            </a:extLst>
          </p:cNvPr>
          <p:cNvSpPr/>
          <p:nvPr userDrawn="1"/>
        </p:nvSpPr>
        <p:spPr>
          <a:xfrm rot="10800000">
            <a:off x="1858569" y="0"/>
            <a:ext cx="12770156" cy="5902321"/>
          </a:xfrm>
          <a:custGeom>
            <a:avLst/>
            <a:gdLst>
              <a:gd name="connsiteX0" fmla="*/ 0 w 12770156"/>
              <a:gd name="connsiteY0" fmla="*/ 5902321 h 5902321"/>
              <a:gd name="connsiteX1" fmla="*/ 12770156 w 12770156"/>
              <a:gd name="connsiteY1" fmla="*/ 5902321 h 5902321"/>
              <a:gd name="connsiteX2" fmla="*/ 3372610 w 12770156"/>
              <a:gd name="connsiteY2" fmla="*/ 0 h 5902321"/>
              <a:gd name="connsiteX3" fmla="*/ 0 w 12770156"/>
              <a:gd name="connsiteY3" fmla="*/ 2118236 h 5902321"/>
            </a:gdLst>
            <a:ahLst/>
            <a:cxnLst>
              <a:cxn ang="0">
                <a:pos x="connsiteX0" y="connsiteY0"/>
              </a:cxn>
              <a:cxn ang="0">
                <a:pos x="connsiteX1" y="connsiteY1"/>
              </a:cxn>
              <a:cxn ang="0">
                <a:pos x="connsiteX2" y="connsiteY2"/>
              </a:cxn>
              <a:cxn ang="0">
                <a:pos x="connsiteX3" y="connsiteY3"/>
              </a:cxn>
            </a:cxnLst>
            <a:rect l="l" t="t" r="r" b="b"/>
            <a:pathLst>
              <a:path w="12770156" h="5902321">
                <a:moveTo>
                  <a:pt x="0" y="5902321"/>
                </a:moveTo>
                <a:lnTo>
                  <a:pt x="12770156" y="5902321"/>
                </a:lnTo>
                <a:lnTo>
                  <a:pt x="3372610" y="0"/>
                </a:lnTo>
                <a:lnTo>
                  <a:pt x="0" y="2118236"/>
                </a:lnTo>
                <a:close/>
              </a:path>
            </a:pathLst>
          </a:custGeom>
          <a:solidFill>
            <a:schemeClr val="bg1"/>
          </a:solidFill>
          <a:ln>
            <a:noFill/>
          </a:ln>
        </p:spPr>
        <p:style>
          <a:lnRef idx="0">
            <a:schemeClr val="accent1"/>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56" name="Freeform: Shape 55">
            <a:extLst>
              <a:ext uri="{FF2B5EF4-FFF2-40B4-BE49-F238E27FC236}">
                <a16:creationId xmlns:a16="http://schemas.microsoft.com/office/drawing/2014/main" id="{14A276F4-6741-4331-A096-1D38D5D56942}"/>
              </a:ext>
            </a:extLst>
          </p:cNvPr>
          <p:cNvSpPr/>
          <p:nvPr userDrawn="1"/>
        </p:nvSpPr>
        <p:spPr>
          <a:xfrm>
            <a:off x="7874209" y="5902321"/>
            <a:ext cx="6763811" cy="2327278"/>
          </a:xfrm>
          <a:custGeom>
            <a:avLst/>
            <a:gdLst>
              <a:gd name="connsiteX0" fmla="*/ 2610590 w 5221179"/>
              <a:gd name="connsiteY0" fmla="*/ 0 h 2124075"/>
              <a:gd name="connsiteX1" fmla="*/ 5221179 w 5221179"/>
              <a:gd name="connsiteY1" fmla="*/ 2124075 h 2124075"/>
              <a:gd name="connsiteX2" fmla="*/ 0 w 5221179"/>
              <a:gd name="connsiteY2" fmla="*/ 2124075 h 2124075"/>
            </a:gdLst>
            <a:ahLst/>
            <a:cxnLst>
              <a:cxn ang="0">
                <a:pos x="connsiteX0" y="connsiteY0"/>
              </a:cxn>
              <a:cxn ang="0">
                <a:pos x="connsiteX1" y="connsiteY1"/>
              </a:cxn>
              <a:cxn ang="0">
                <a:pos x="connsiteX2" y="connsiteY2"/>
              </a:cxn>
            </a:cxnLst>
            <a:rect l="l" t="t" r="r" b="b"/>
            <a:pathLst>
              <a:path w="5221179" h="2124075">
                <a:moveTo>
                  <a:pt x="2610590" y="0"/>
                </a:moveTo>
                <a:lnTo>
                  <a:pt x="5221179" y="2124075"/>
                </a:lnTo>
                <a:lnTo>
                  <a:pt x="0" y="2124075"/>
                </a:lnTo>
                <a:close/>
              </a:path>
            </a:pathLst>
          </a:custGeom>
          <a:solidFill>
            <a:schemeClr val="bg1"/>
          </a:solidFill>
          <a:ln>
            <a:noFill/>
          </a:ln>
        </p:spPr>
        <p:style>
          <a:lnRef idx="0">
            <a:schemeClr val="accent1"/>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grpSp>
        <p:nvGrpSpPr>
          <p:cNvPr id="12" name="Group 11"/>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47" name="Footer Placeholder 4">
            <a:extLst>
              <a:ext uri="{FF2B5EF4-FFF2-40B4-BE49-F238E27FC236}">
                <a16:creationId xmlns:a16="http://schemas.microsoft.com/office/drawing/2014/main" id="{1B53AC87-1F47-48AE-8A1F-ED2018739D00}"/>
              </a:ext>
            </a:extLst>
          </p:cNvPr>
          <p:cNvSpPr txBox="1">
            <a:spLocks/>
          </p:cNvSpPr>
          <p:nvPr userDrawn="1"/>
        </p:nvSpPr>
        <p:spPr>
          <a:xfrm>
            <a:off x="699135"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solidFill>
                  <a:schemeClr val="bg1"/>
                </a:solidFill>
              </a:rPr>
              <a:t>© 2021 DXC Technology Company. All rights reserved.</a:t>
            </a:r>
          </a:p>
        </p:txBody>
      </p:sp>
      <p:sp>
        <p:nvSpPr>
          <p:cNvPr id="53" name="Title 1">
            <a:extLst>
              <a:ext uri="{FF2B5EF4-FFF2-40B4-BE49-F238E27FC236}">
                <a16:creationId xmlns:a16="http://schemas.microsoft.com/office/drawing/2014/main" id="{F5ADBFA9-831D-4422-A3EF-7129F22B4503}"/>
              </a:ext>
            </a:extLst>
          </p:cNvPr>
          <p:cNvSpPr>
            <a:spLocks noGrp="1"/>
          </p:cNvSpPr>
          <p:nvPr userDrawn="1">
            <p:ph type="ctrTitle"/>
          </p:nvPr>
        </p:nvSpPr>
        <p:spPr>
          <a:xfrm>
            <a:off x="7429709" y="1213696"/>
            <a:ext cx="6021521" cy="1830675"/>
          </a:xfrm>
        </p:spPr>
        <p:txBody>
          <a:bodyPr anchor="b" anchorCtr="0">
            <a:noAutofit/>
          </a:bodyPr>
          <a:lstStyle>
            <a:lvl1pPr algn="r">
              <a:defRPr sz="4400">
                <a:solidFill>
                  <a:schemeClr val="accent3"/>
                </a:solidFill>
              </a:defRPr>
            </a:lvl1pPr>
          </a:lstStyle>
          <a:p>
            <a:r>
              <a:rPr lang="en-US"/>
              <a:t>Click to edit Master title style</a:t>
            </a:r>
            <a:endParaRPr lang="en-US" dirty="0"/>
          </a:p>
        </p:txBody>
      </p:sp>
      <p:sp>
        <p:nvSpPr>
          <p:cNvPr id="54" name="Subtitle 2">
            <a:extLst>
              <a:ext uri="{FF2B5EF4-FFF2-40B4-BE49-F238E27FC236}">
                <a16:creationId xmlns:a16="http://schemas.microsoft.com/office/drawing/2014/main" id="{8B6BFB4C-DF98-466B-B3B2-E488D60A0FDA}"/>
              </a:ext>
            </a:extLst>
          </p:cNvPr>
          <p:cNvSpPr>
            <a:spLocks noGrp="1"/>
          </p:cNvSpPr>
          <p:nvPr userDrawn="1">
            <p:ph type="subTitle" idx="1"/>
          </p:nvPr>
        </p:nvSpPr>
        <p:spPr>
          <a:xfrm>
            <a:off x="8576769" y="3268436"/>
            <a:ext cx="4874461" cy="914400"/>
          </a:xfrm>
        </p:spPr>
        <p:txBody>
          <a:bodyPr>
            <a:noAutofit/>
          </a:bodyPr>
          <a:lstStyle>
            <a:lvl1pPr marL="0" indent="0" algn="r">
              <a:spcBef>
                <a:spcPts val="0"/>
              </a:spcBef>
              <a:buNone/>
              <a:defRPr sz="2400">
                <a:solidFill>
                  <a:schemeClr val="tx1"/>
                </a:solidFill>
              </a:defRPr>
            </a:lvl1pPr>
            <a:lvl2pPr marL="731491" indent="0" algn="ctr">
              <a:buNone/>
              <a:defRPr>
                <a:solidFill>
                  <a:schemeClr val="tx1">
                    <a:tint val="75000"/>
                  </a:schemeClr>
                </a:solidFill>
              </a:defRPr>
            </a:lvl2pPr>
            <a:lvl3pPr marL="1462981" indent="0" algn="ctr">
              <a:buNone/>
              <a:defRPr>
                <a:solidFill>
                  <a:schemeClr val="tx1">
                    <a:tint val="75000"/>
                  </a:schemeClr>
                </a:solidFill>
              </a:defRPr>
            </a:lvl3pPr>
            <a:lvl4pPr marL="2194472" indent="0" algn="ctr">
              <a:buNone/>
              <a:defRPr>
                <a:solidFill>
                  <a:schemeClr val="tx1">
                    <a:tint val="75000"/>
                  </a:schemeClr>
                </a:solidFill>
              </a:defRPr>
            </a:lvl4pPr>
            <a:lvl5pPr marL="2925962" indent="0" algn="ctr">
              <a:buNone/>
              <a:defRPr>
                <a:solidFill>
                  <a:schemeClr val="tx1">
                    <a:tint val="75000"/>
                  </a:schemeClr>
                </a:solidFill>
              </a:defRPr>
            </a:lvl5pPr>
            <a:lvl6pPr marL="3657454" indent="0" algn="ctr">
              <a:buNone/>
              <a:defRPr>
                <a:solidFill>
                  <a:schemeClr val="tx1">
                    <a:tint val="75000"/>
                  </a:schemeClr>
                </a:solidFill>
              </a:defRPr>
            </a:lvl6pPr>
            <a:lvl7pPr marL="4388945" indent="0" algn="ctr">
              <a:buNone/>
              <a:defRPr>
                <a:solidFill>
                  <a:schemeClr val="tx1">
                    <a:tint val="75000"/>
                  </a:schemeClr>
                </a:solidFill>
              </a:defRPr>
            </a:lvl7pPr>
            <a:lvl8pPr marL="5120435" indent="0" algn="ctr">
              <a:buNone/>
              <a:defRPr>
                <a:solidFill>
                  <a:schemeClr val="tx1">
                    <a:tint val="75000"/>
                  </a:schemeClr>
                </a:solidFill>
              </a:defRPr>
            </a:lvl8pPr>
            <a:lvl9pPr marL="5851926" indent="0" algn="ctr">
              <a:buNone/>
              <a:defRPr>
                <a:solidFill>
                  <a:schemeClr val="tx1">
                    <a:tint val="75000"/>
                  </a:schemeClr>
                </a:solidFill>
              </a:defRPr>
            </a:lvl9pPr>
          </a:lstStyle>
          <a:p>
            <a:r>
              <a:rPr lang="en-US"/>
              <a:t>Click to edit Master subtitle style</a:t>
            </a:r>
            <a:endParaRPr lang="en-US" dirty="0"/>
          </a:p>
        </p:txBody>
      </p:sp>
      <p:pic>
        <p:nvPicPr>
          <p:cNvPr id="55" name="Graphic 54">
            <a:extLst>
              <a:ext uri="{FF2B5EF4-FFF2-40B4-BE49-F238E27FC236}">
                <a16:creationId xmlns:a16="http://schemas.microsoft.com/office/drawing/2014/main" id="{60BBB757-0CC7-4592-A7F6-687CAB2A49C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25946" y="652085"/>
            <a:ext cx="2725284" cy="290696"/>
          </a:xfrm>
          <a:prstGeom prst="rect">
            <a:avLst/>
          </a:prstGeom>
        </p:spPr>
      </p:pic>
      <p:pic>
        <p:nvPicPr>
          <p:cNvPr id="51" name="Graphic 50">
            <a:extLst>
              <a:ext uri="{FF2B5EF4-FFF2-40B4-BE49-F238E27FC236}">
                <a16:creationId xmlns:a16="http://schemas.microsoft.com/office/drawing/2014/main" id="{80624108-D260-4DBD-BA00-E640B101F8E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2029099" y="5746023"/>
            <a:ext cx="2126119" cy="301897"/>
          </a:xfrm>
          <a:prstGeom prst="rect">
            <a:avLst/>
          </a:prstGeom>
        </p:spPr>
      </p:pic>
    </p:spTree>
    <p:extLst>
      <p:ext uri="{BB962C8B-B14F-4D97-AF65-F5344CB8AC3E}">
        <p14:creationId xmlns:p14="http://schemas.microsoft.com/office/powerpoint/2010/main" val="192604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30_Title Slide 04">
    <p:bg>
      <p:bgPr>
        <a:solidFill>
          <a:schemeClr val="accent1"/>
        </a:solidFill>
        <a:effectLst/>
      </p:bgPr>
    </p:bg>
    <p:spTree>
      <p:nvGrpSpPr>
        <p:cNvPr id="1" name=""/>
        <p:cNvGrpSpPr/>
        <p:nvPr/>
      </p:nvGrpSpPr>
      <p:grpSpPr>
        <a:xfrm>
          <a:off x="0" y="0"/>
          <a:ext cx="0" cy="0"/>
          <a:chOff x="0" y="0"/>
          <a:chExt cx="0" cy="0"/>
        </a:xfrm>
      </p:grpSpPr>
      <p:pic>
        <p:nvPicPr>
          <p:cNvPr id="6" name="Picture 5" descr="A picture containing computer&#10;&#10;Description automatically generated">
            <a:extLst>
              <a:ext uri="{FF2B5EF4-FFF2-40B4-BE49-F238E27FC236}">
                <a16:creationId xmlns:a16="http://schemas.microsoft.com/office/drawing/2014/main" id="{9D5727A1-D0B2-4C05-8BA3-48CED77268F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89"/>
            <a:ext cx="12690221" cy="8229600"/>
          </a:xfrm>
          <a:prstGeom prst="rect">
            <a:avLst/>
          </a:prstGeom>
        </p:spPr>
      </p:pic>
      <p:sp>
        <p:nvSpPr>
          <p:cNvPr id="49" name="Rectangle 48">
            <a:extLst>
              <a:ext uri="{FF2B5EF4-FFF2-40B4-BE49-F238E27FC236}">
                <a16:creationId xmlns:a16="http://schemas.microsoft.com/office/drawing/2014/main" id="{EADB6A7E-60AE-448E-9E4B-1085E5C43926}"/>
              </a:ext>
            </a:extLst>
          </p:cNvPr>
          <p:cNvSpPr/>
          <p:nvPr userDrawn="1"/>
        </p:nvSpPr>
        <p:spPr>
          <a:xfrm>
            <a:off x="11255374" y="925569"/>
            <a:ext cx="3371850" cy="7296134"/>
          </a:xfrm>
          <a:prstGeom prst="rect">
            <a:avLst/>
          </a:prstGeom>
          <a:solidFill>
            <a:schemeClr val="accent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sz="1800"/>
          </a:p>
        </p:txBody>
      </p:sp>
      <p:sp>
        <p:nvSpPr>
          <p:cNvPr id="50" name="Freeform: Shape 49">
            <a:extLst>
              <a:ext uri="{FF2B5EF4-FFF2-40B4-BE49-F238E27FC236}">
                <a16:creationId xmlns:a16="http://schemas.microsoft.com/office/drawing/2014/main" id="{0CF99E66-933C-4F36-AC84-02691BE4535B}"/>
              </a:ext>
            </a:extLst>
          </p:cNvPr>
          <p:cNvSpPr/>
          <p:nvPr userDrawn="1"/>
        </p:nvSpPr>
        <p:spPr>
          <a:xfrm rot="10800000">
            <a:off x="1858569" y="1"/>
            <a:ext cx="12770156" cy="5902321"/>
          </a:xfrm>
          <a:custGeom>
            <a:avLst/>
            <a:gdLst>
              <a:gd name="connsiteX0" fmla="*/ 0 w 12770156"/>
              <a:gd name="connsiteY0" fmla="*/ 5902321 h 5902321"/>
              <a:gd name="connsiteX1" fmla="*/ 12770156 w 12770156"/>
              <a:gd name="connsiteY1" fmla="*/ 5902321 h 5902321"/>
              <a:gd name="connsiteX2" fmla="*/ 3372610 w 12770156"/>
              <a:gd name="connsiteY2" fmla="*/ 0 h 5902321"/>
              <a:gd name="connsiteX3" fmla="*/ 0 w 12770156"/>
              <a:gd name="connsiteY3" fmla="*/ 2118236 h 5902321"/>
            </a:gdLst>
            <a:ahLst/>
            <a:cxnLst>
              <a:cxn ang="0">
                <a:pos x="connsiteX0" y="connsiteY0"/>
              </a:cxn>
              <a:cxn ang="0">
                <a:pos x="connsiteX1" y="connsiteY1"/>
              </a:cxn>
              <a:cxn ang="0">
                <a:pos x="connsiteX2" y="connsiteY2"/>
              </a:cxn>
              <a:cxn ang="0">
                <a:pos x="connsiteX3" y="connsiteY3"/>
              </a:cxn>
            </a:cxnLst>
            <a:rect l="l" t="t" r="r" b="b"/>
            <a:pathLst>
              <a:path w="12770156" h="5902321">
                <a:moveTo>
                  <a:pt x="0" y="5902321"/>
                </a:moveTo>
                <a:lnTo>
                  <a:pt x="12770156" y="5902321"/>
                </a:lnTo>
                <a:lnTo>
                  <a:pt x="3372610" y="0"/>
                </a:lnTo>
                <a:lnTo>
                  <a:pt x="0" y="2118236"/>
                </a:lnTo>
                <a:close/>
              </a:path>
            </a:pathLst>
          </a:custGeom>
          <a:solidFill>
            <a:schemeClr val="bg1"/>
          </a:solidFill>
          <a:ln>
            <a:noFill/>
          </a:ln>
        </p:spPr>
        <p:style>
          <a:lnRef idx="0">
            <a:schemeClr val="accent1"/>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56" name="Freeform: Shape 55">
            <a:extLst>
              <a:ext uri="{FF2B5EF4-FFF2-40B4-BE49-F238E27FC236}">
                <a16:creationId xmlns:a16="http://schemas.microsoft.com/office/drawing/2014/main" id="{14A276F4-6741-4331-A096-1D38D5D56942}"/>
              </a:ext>
            </a:extLst>
          </p:cNvPr>
          <p:cNvSpPr/>
          <p:nvPr userDrawn="1"/>
        </p:nvSpPr>
        <p:spPr>
          <a:xfrm>
            <a:off x="7874210" y="5902321"/>
            <a:ext cx="6763811" cy="2327278"/>
          </a:xfrm>
          <a:custGeom>
            <a:avLst/>
            <a:gdLst>
              <a:gd name="connsiteX0" fmla="*/ 2610590 w 5221179"/>
              <a:gd name="connsiteY0" fmla="*/ 0 h 2124075"/>
              <a:gd name="connsiteX1" fmla="*/ 5221179 w 5221179"/>
              <a:gd name="connsiteY1" fmla="*/ 2124075 h 2124075"/>
              <a:gd name="connsiteX2" fmla="*/ 0 w 5221179"/>
              <a:gd name="connsiteY2" fmla="*/ 2124075 h 2124075"/>
            </a:gdLst>
            <a:ahLst/>
            <a:cxnLst>
              <a:cxn ang="0">
                <a:pos x="connsiteX0" y="connsiteY0"/>
              </a:cxn>
              <a:cxn ang="0">
                <a:pos x="connsiteX1" y="connsiteY1"/>
              </a:cxn>
              <a:cxn ang="0">
                <a:pos x="connsiteX2" y="connsiteY2"/>
              </a:cxn>
            </a:cxnLst>
            <a:rect l="l" t="t" r="r" b="b"/>
            <a:pathLst>
              <a:path w="5221179" h="2124075">
                <a:moveTo>
                  <a:pt x="2610590" y="0"/>
                </a:moveTo>
                <a:lnTo>
                  <a:pt x="5221179" y="2124075"/>
                </a:lnTo>
                <a:lnTo>
                  <a:pt x="0" y="2124075"/>
                </a:lnTo>
                <a:close/>
              </a:path>
            </a:pathLst>
          </a:custGeom>
          <a:solidFill>
            <a:schemeClr val="bg1"/>
          </a:solidFill>
          <a:ln>
            <a:noFill/>
          </a:ln>
        </p:spPr>
        <p:style>
          <a:lnRef idx="0">
            <a:schemeClr val="accent1"/>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grpSp>
        <p:nvGrpSpPr>
          <p:cNvPr id="12" name="Group 11"/>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47" name="Footer Placeholder 4">
            <a:extLst>
              <a:ext uri="{FF2B5EF4-FFF2-40B4-BE49-F238E27FC236}">
                <a16:creationId xmlns:a16="http://schemas.microsoft.com/office/drawing/2014/main" id="{1B53AC87-1F47-48AE-8A1F-ED2018739D00}"/>
              </a:ext>
            </a:extLst>
          </p:cNvPr>
          <p:cNvSpPr txBox="1">
            <a:spLocks/>
          </p:cNvSpPr>
          <p:nvPr userDrawn="1"/>
        </p:nvSpPr>
        <p:spPr>
          <a:xfrm>
            <a:off x="699136" y="7580440"/>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dirty="0">
                <a:solidFill>
                  <a:schemeClr val="bg1"/>
                </a:solidFill>
              </a:rPr>
              <a:t>© 2021 DXC Technology Company. All rights reserved.</a:t>
            </a:r>
          </a:p>
        </p:txBody>
      </p:sp>
      <p:sp>
        <p:nvSpPr>
          <p:cNvPr id="53" name="Title 1">
            <a:extLst>
              <a:ext uri="{FF2B5EF4-FFF2-40B4-BE49-F238E27FC236}">
                <a16:creationId xmlns:a16="http://schemas.microsoft.com/office/drawing/2014/main" id="{F5ADBFA9-831D-4422-A3EF-7129F22B4503}"/>
              </a:ext>
            </a:extLst>
          </p:cNvPr>
          <p:cNvSpPr>
            <a:spLocks noGrp="1"/>
          </p:cNvSpPr>
          <p:nvPr userDrawn="1">
            <p:ph type="ctrTitle"/>
          </p:nvPr>
        </p:nvSpPr>
        <p:spPr>
          <a:xfrm>
            <a:off x="7429710" y="1213697"/>
            <a:ext cx="6021521" cy="1830676"/>
          </a:xfrm>
        </p:spPr>
        <p:txBody>
          <a:bodyPr anchor="b" anchorCtr="0">
            <a:noAutofit/>
          </a:bodyPr>
          <a:lstStyle>
            <a:lvl1pPr algn="r">
              <a:defRPr sz="4400">
                <a:solidFill>
                  <a:schemeClr val="accent3"/>
                </a:solidFill>
              </a:defRPr>
            </a:lvl1pPr>
          </a:lstStyle>
          <a:p>
            <a:r>
              <a:rPr lang="en-US"/>
              <a:t>Click to edit Master title style</a:t>
            </a:r>
            <a:endParaRPr lang="en-US" dirty="0"/>
          </a:p>
        </p:txBody>
      </p:sp>
      <p:sp>
        <p:nvSpPr>
          <p:cNvPr id="54" name="Subtitle 2">
            <a:extLst>
              <a:ext uri="{FF2B5EF4-FFF2-40B4-BE49-F238E27FC236}">
                <a16:creationId xmlns:a16="http://schemas.microsoft.com/office/drawing/2014/main" id="{8B6BFB4C-DF98-466B-B3B2-E488D60A0FDA}"/>
              </a:ext>
            </a:extLst>
          </p:cNvPr>
          <p:cNvSpPr>
            <a:spLocks noGrp="1"/>
          </p:cNvSpPr>
          <p:nvPr userDrawn="1">
            <p:ph type="subTitle" idx="1"/>
          </p:nvPr>
        </p:nvSpPr>
        <p:spPr>
          <a:xfrm>
            <a:off x="8576770" y="3268436"/>
            <a:ext cx="4874461" cy="914400"/>
          </a:xfrm>
        </p:spPr>
        <p:txBody>
          <a:bodyPr>
            <a:noAutofit/>
          </a:bodyPr>
          <a:lstStyle>
            <a:lvl1pPr marL="0" indent="0" algn="r">
              <a:spcBef>
                <a:spcPts val="0"/>
              </a:spcBef>
              <a:buNone/>
              <a:defRPr sz="2400">
                <a:solidFill>
                  <a:schemeClr val="tx1"/>
                </a:solidFill>
              </a:defRPr>
            </a:lvl1pPr>
            <a:lvl2pPr marL="731461" indent="0" algn="ctr">
              <a:buNone/>
              <a:defRPr>
                <a:solidFill>
                  <a:schemeClr val="tx1">
                    <a:tint val="75000"/>
                  </a:schemeClr>
                </a:solidFill>
              </a:defRPr>
            </a:lvl2pPr>
            <a:lvl3pPr marL="1462922" indent="0" algn="ctr">
              <a:buNone/>
              <a:defRPr>
                <a:solidFill>
                  <a:schemeClr val="tx1">
                    <a:tint val="75000"/>
                  </a:schemeClr>
                </a:solidFill>
              </a:defRPr>
            </a:lvl3pPr>
            <a:lvl4pPr marL="2194385" indent="0" algn="ctr">
              <a:buNone/>
              <a:defRPr>
                <a:solidFill>
                  <a:schemeClr val="tx1">
                    <a:tint val="75000"/>
                  </a:schemeClr>
                </a:solidFill>
              </a:defRPr>
            </a:lvl4pPr>
            <a:lvl5pPr marL="2925845" indent="0" algn="ctr">
              <a:buNone/>
              <a:defRPr>
                <a:solidFill>
                  <a:schemeClr val="tx1">
                    <a:tint val="75000"/>
                  </a:schemeClr>
                </a:solidFill>
              </a:defRPr>
            </a:lvl5pPr>
            <a:lvl6pPr marL="3657307" indent="0" algn="ctr">
              <a:buNone/>
              <a:defRPr>
                <a:solidFill>
                  <a:schemeClr val="tx1">
                    <a:tint val="75000"/>
                  </a:schemeClr>
                </a:solidFill>
              </a:defRPr>
            </a:lvl6pPr>
            <a:lvl7pPr marL="4388770" indent="0" algn="ctr">
              <a:buNone/>
              <a:defRPr>
                <a:solidFill>
                  <a:schemeClr val="tx1">
                    <a:tint val="75000"/>
                  </a:schemeClr>
                </a:solidFill>
              </a:defRPr>
            </a:lvl7pPr>
            <a:lvl8pPr marL="5120230" indent="0" algn="ctr">
              <a:buNone/>
              <a:defRPr>
                <a:solidFill>
                  <a:schemeClr val="tx1">
                    <a:tint val="75000"/>
                  </a:schemeClr>
                </a:solidFill>
              </a:defRPr>
            </a:lvl8pPr>
            <a:lvl9pPr marL="5851692" indent="0" algn="ctr">
              <a:buNone/>
              <a:defRPr>
                <a:solidFill>
                  <a:schemeClr val="tx1">
                    <a:tint val="75000"/>
                  </a:schemeClr>
                </a:solidFill>
              </a:defRPr>
            </a:lvl9pPr>
          </a:lstStyle>
          <a:p>
            <a:r>
              <a:rPr lang="en-US"/>
              <a:t>Click to edit Master subtitle style</a:t>
            </a:r>
            <a:endParaRPr lang="en-US" dirty="0"/>
          </a:p>
        </p:txBody>
      </p:sp>
      <p:pic>
        <p:nvPicPr>
          <p:cNvPr id="55" name="Graphic 54">
            <a:extLst>
              <a:ext uri="{FF2B5EF4-FFF2-40B4-BE49-F238E27FC236}">
                <a16:creationId xmlns:a16="http://schemas.microsoft.com/office/drawing/2014/main" id="{60BBB757-0CC7-4592-A7F6-687CAB2A49C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25946" y="652086"/>
            <a:ext cx="2725284" cy="290696"/>
          </a:xfrm>
          <a:prstGeom prst="rect">
            <a:avLst/>
          </a:prstGeom>
        </p:spPr>
      </p:pic>
      <p:pic>
        <p:nvPicPr>
          <p:cNvPr id="51" name="Graphic 50">
            <a:extLst>
              <a:ext uri="{FF2B5EF4-FFF2-40B4-BE49-F238E27FC236}">
                <a16:creationId xmlns:a16="http://schemas.microsoft.com/office/drawing/2014/main" id="{80624108-D260-4DBD-BA00-E640B101F8E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2029100" y="5746024"/>
            <a:ext cx="2126119" cy="301897"/>
          </a:xfrm>
          <a:prstGeom prst="rect">
            <a:avLst/>
          </a:prstGeom>
        </p:spPr>
      </p:pic>
    </p:spTree>
    <p:extLst>
      <p:ext uri="{BB962C8B-B14F-4D97-AF65-F5344CB8AC3E}">
        <p14:creationId xmlns:p14="http://schemas.microsoft.com/office/powerpoint/2010/main" val="107602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8_Title Slide 04">
    <p:bg>
      <p:bgPr>
        <a:solidFill>
          <a:schemeClr val="accent1"/>
        </a:solidFill>
        <a:effectLst/>
      </p:bgPr>
    </p:bg>
    <p:spTree>
      <p:nvGrpSpPr>
        <p:cNvPr id="1" name=""/>
        <p:cNvGrpSpPr/>
        <p:nvPr/>
      </p:nvGrpSpPr>
      <p:grpSpPr>
        <a:xfrm>
          <a:off x="0" y="0"/>
          <a:ext cx="0" cy="0"/>
          <a:chOff x="0" y="0"/>
          <a:chExt cx="0" cy="0"/>
        </a:xfrm>
      </p:grpSpPr>
      <p:pic>
        <p:nvPicPr>
          <p:cNvPr id="4" name="Picture 3" descr="A picture containing text, computer&#10;&#10;Description automatically generated">
            <a:extLst>
              <a:ext uri="{FF2B5EF4-FFF2-40B4-BE49-F238E27FC236}">
                <a16:creationId xmlns:a16="http://schemas.microsoft.com/office/drawing/2014/main" id="{CEFE741D-E77C-4460-97AA-A829D8E37FE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510664" y="0"/>
            <a:ext cx="13119743" cy="8229600"/>
          </a:xfrm>
          <a:prstGeom prst="rect">
            <a:avLst/>
          </a:prstGeom>
        </p:spPr>
      </p:pic>
      <p:sp>
        <p:nvSpPr>
          <p:cNvPr id="49" name="Rectangle 48">
            <a:extLst>
              <a:ext uri="{FF2B5EF4-FFF2-40B4-BE49-F238E27FC236}">
                <a16:creationId xmlns:a16="http://schemas.microsoft.com/office/drawing/2014/main" id="{EADB6A7E-60AE-448E-9E4B-1085E5C43926}"/>
              </a:ext>
            </a:extLst>
          </p:cNvPr>
          <p:cNvSpPr/>
          <p:nvPr userDrawn="1"/>
        </p:nvSpPr>
        <p:spPr>
          <a:xfrm>
            <a:off x="0" y="933462"/>
            <a:ext cx="3371850" cy="7296134"/>
          </a:xfrm>
          <a:prstGeom prst="rect">
            <a:avLst/>
          </a:prstGeom>
          <a:solidFill>
            <a:schemeClr val="accent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0CF99E66-933C-4F36-AC84-02691BE4535B}"/>
              </a:ext>
            </a:extLst>
          </p:cNvPr>
          <p:cNvSpPr/>
          <p:nvPr userDrawn="1"/>
        </p:nvSpPr>
        <p:spPr>
          <a:xfrm rot="10800000" flipH="1">
            <a:off x="0" y="1"/>
            <a:ext cx="12770156" cy="5902321"/>
          </a:xfrm>
          <a:custGeom>
            <a:avLst/>
            <a:gdLst>
              <a:gd name="connsiteX0" fmla="*/ 0 w 12770156"/>
              <a:gd name="connsiteY0" fmla="*/ 5902321 h 5902321"/>
              <a:gd name="connsiteX1" fmla="*/ 12770156 w 12770156"/>
              <a:gd name="connsiteY1" fmla="*/ 5902321 h 5902321"/>
              <a:gd name="connsiteX2" fmla="*/ 3372610 w 12770156"/>
              <a:gd name="connsiteY2" fmla="*/ 0 h 5902321"/>
              <a:gd name="connsiteX3" fmla="*/ 0 w 12770156"/>
              <a:gd name="connsiteY3" fmla="*/ 2118236 h 5902321"/>
            </a:gdLst>
            <a:ahLst/>
            <a:cxnLst>
              <a:cxn ang="0">
                <a:pos x="connsiteX0" y="connsiteY0"/>
              </a:cxn>
              <a:cxn ang="0">
                <a:pos x="connsiteX1" y="connsiteY1"/>
              </a:cxn>
              <a:cxn ang="0">
                <a:pos x="connsiteX2" y="connsiteY2"/>
              </a:cxn>
              <a:cxn ang="0">
                <a:pos x="connsiteX3" y="connsiteY3"/>
              </a:cxn>
            </a:cxnLst>
            <a:rect l="l" t="t" r="r" b="b"/>
            <a:pathLst>
              <a:path w="12770156" h="5902321">
                <a:moveTo>
                  <a:pt x="0" y="5902321"/>
                </a:moveTo>
                <a:lnTo>
                  <a:pt x="12770156" y="5902321"/>
                </a:lnTo>
                <a:lnTo>
                  <a:pt x="3372610" y="0"/>
                </a:lnTo>
                <a:lnTo>
                  <a:pt x="0" y="2118236"/>
                </a:lnTo>
                <a:close/>
              </a:path>
            </a:pathLst>
          </a:custGeom>
          <a:solidFill>
            <a:schemeClr val="bg1"/>
          </a:solidFill>
          <a:ln>
            <a:noFill/>
          </a:ln>
        </p:spPr>
        <p:style>
          <a:lnRef idx="0">
            <a:schemeClr val="accent1"/>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56" name="Freeform: Shape 55">
            <a:extLst>
              <a:ext uri="{FF2B5EF4-FFF2-40B4-BE49-F238E27FC236}">
                <a16:creationId xmlns:a16="http://schemas.microsoft.com/office/drawing/2014/main" id="{14A276F4-6741-4331-A096-1D38D5D56942}"/>
              </a:ext>
            </a:extLst>
          </p:cNvPr>
          <p:cNvSpPr/>
          <p:nvPr userDrawn="1"/>
        </p:nvSpPr>
        <p:spPr>
          <a:xfrm flipH="1">
            <a:off x="-9295" y="5902322"/>
            <a:ext cx="6763811" cy="2327278"/>
          </a:xfrm>
          <a:custGeom>
            <a:avLst/>
            <a:gdLst>
              <a:gd name="connsiteX0" fmla="*/ 2610590 w 5221179"/>
              <a:gd name="connsiteY0" fmla="*/ 0 h 2124075"/>
              <a:gd name="connsiteX1" fmla="*/ 5221179 w 5221179"/>
              <a:gd name="connsiteY1" fmla="*/ 2124075 h 2124075"/>
              <a:gd name="connsiteX2" fmla="*/ 0 w 5221179"/>
              <a:gd name="connsiteY2" fmla="*/ 2124075 h 2124075"/>
            </a:gdLst>
            <a:ahLst/>
            <a:cxnLst>
              <a:cxn ang="0">
                <a:pos x="connsiteX0" y="connsiteY0"/>
              </a:cxn>
              <a:cxn ang="0">
                <a:pos x="connsiteX1" y="connsiteY1"/>
              </a:cxn>
              <a:cxn ang="0">
                <a:pos x="connsiteX2" y="connsiteY2"/>
              </a:cxn>
            </a:cxnLst>
            <a:rect l="l" t="t" r="r" b="b"/>
            <a:pathLst>
              <a:path w="5221179" h="2124075">
                <a:moveTo>
                  <a:pt x="2610590" y="0"/>
                </a:moveTo>
                <a:lnTo>
                  <a:pt x="5221179" y="2124075"/>
                </a:lnTo>
                <a:lnTo>
                  <a:pt x="0" y="2124075"/>
                </a:lnTo>
                <a:close/>
              </a:path>
            </a:pathLst>
          </a:custGeom>
          <a:solidFill>
            <a:schemeClr val="bg1"/>
          </a:solidFill>
          <a:ln>
            <a:noFill/>
          </a:ln>
        </p:spPr>
        <p:style>
          <a:lnRef idx="0">
            <a:schemeClr val="accent1"/>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grpSp>
        <p:nvGrpSpPr>
          <p:cNvPr id="12" name="Group 11"/>
          <p:cNvGrpSpPr/>
          <p:nvPr userDrawn="1"/>
        </p:nvGrpSpPr>
        <p:grpSpPr>
          <a:xfrm>
            <a:off x="-91440" y="-91440"/>
            <a:ext cx="14813280" cy="841248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userDrawn="1">
            <p:ph type="ctrTitle"/>
          </p:nvPr>
        </p:nvSpPr>
        <p:spPr>
          <a:xfrm>
            <a:off x="1583031" y="1188296"/>
            <a:ext cx="5226887" cy="1956042"/>
          </a:xfrm>
        </p:spPr>
        <p:txBody>
          <a:bodyPr anchor="b" anchorCtr="0">
            <a:noAutofit/>
          </a:bodyPr>
          <a:lstStyle>
            <a:lvl1pPr>
              <a:defRPr sz="4400">
                <a:solidFill>
                  <a:schemeClr val="accent3"/>
                </a:solidFill>
              </a:defRPr>
            </a:lvl1pPr>
          </a:lstStyle>
          <a:p>
            <a:r>
              <a:rPr lang="en-US"/>
              <a:t>Click to edit Master title style</a:t>
            </a:r>
            <a:endParaRPr lang="en-US" dirty="0"/>
          </a:p>
        </p:txBody>
      </p:sp>
      <p:sp>
        <p:nvSpPr>
          <p:cNvPr id="16" name="Subtitle 2"/>
          <p:cNvSpPr>
            <a:spLocks noGrp="1"/>
          </p:cNvSpPr>
          <p:nvPr userDrawn="1">
            <p:ph type="subTitle" idx="1"/>
          </p:nvPr>
        </p:nvSpPr>
        <p:spPr>
          <a:xfrm>
            <a:off x="1583031" y="3477078"/>
            <a:ext cx="4874461" cy="914400"/>
          </a:xfrm>
        </p:spPr>
        <p:txBody>
          <a:bodyPr>
            <a:noAutofit/>
          </a:bodyPr>
          <a:lstStyle>
            <a:lvl1pPr marL="0" indent="0" algn="l">
              <a:spcBef>
                <a:spcPts val="0"/>
              </a:spcBef>
              <a:buNone/>
              <a:defRPr sz="2400">
                <a:solidFill>
                  <a:schemeClr val="tx1"/>
                </a:solidFill>
              </a:defRPr>
            </a:lvl1pPr>
            <a:lvl2pPr marL="731491" indent="0" algn="ctr">
              <a:buNone/>
              <a:defRPr>
                <a:solidFill>
                  <a:schemeClr val="tx1">
                    <a:tint val="75000"/>
                  </a:schemeClr>
                </a:solidFill>
              </a:defRPr>
            </a:lvl2pPr>
            <a:lvl3pPr marL="1462981" indent="0" algn="ctr">
              <a:buNone/>
              <a:defRPr>
                <a:solidFill>
                  <a:schemeClr val="tx1">
                    <a:tint val="75000"/>
                  </a:schemeClr>
                </a:solidFill>
              </a:defRPr>
            </a:lvl3pPr>
            <a:lvl4pPr marL="2194472" indent="0" algn="ctr">
              <a:buNone/>
              <a:defRPr>
                <a:solidFill>
                  <a:schemeClr val="tx1">
                    <a:tint val="75000"/>
                  </a:schemeClr>
                </a:solidFill>
              </a:defRPr>
            </a:lvl4pPr>
            <a:lvl5pPr marL="2925962" indent="0" algn="ctr">
              <a:buNone/>
              <a:defRPr>
                <a:solidFill>
                  <a:schemeClr val="tx1">
                    <a:tint val="75000"/>
                  </a:schemeClr>
                </a:solidFill>
              </a:defRPr>
            </a:lvl5pPr>
            <a:lvl6pPr marL="3657454" indent="0" algn="ctr">
              <a:buNone/>
              <a:defRPr>
                <a:solidFill>
                  <a:schemeClr val="tx1">
                    <a:tint val="75000"/>
                  </a:schemeClr>
                </a:solidFill>
              </a:defRPr>
            </a:lvl6pPr>
            <a:lvl7pPr marL="4388945" indent="0" algn="ctr">
              <a:buNone/>
              <a:defRPr>
                <a:solidFill>
                  <a:schemeClr val="tx1">
                    <a:tint val="75000"/>
                  </a:schemeClr>
                </a:solidFill>
              </a:defRPr>
            </a:lvl7pPr>
            <a:lvl8pPr marL="5120435" indent="0" algn="ctr">
              <a:buNone/>
              <a:defRPr>
                <a:solidFill>
                  <a:schemeClr val="tx1">
                    <a:tint val="75000"/>
                  </a:schemeClr>
                </a:solidFill>
              </a:defRPr>
            </a:lvl8pPr>
            <a:lvl9pPr marL="5851926" indent="0" algn="ctr">
              <a:buNone/>
              <a:defRPr>
                <a:solidFill>
                  <a:schemeClr val="tx1">
                    <a:tint val="75000"/>
                  </a:schemeClr>
                </a:solidFill>
              </a:defRPr>
            </a:lvl9pPr>
          </a:lstStyle>
          <a:p>
            <a:r>
              <a:rPr lang="en-US"/>
              <a:t>Click to edit Master subtitle style</a:t>
            </a:r>
          </a:p>
        </p:txBody>
      </p:sp>
      <p:pic>
        <p:nvPicPr>
          <p:cNvPr id="48" name="Graphic 47">
            <a:extLst>
              <a:ext uri="{FF2B5EF4-FFF2-40B4-BE49-F238E27FC236}">
                <a16:creationId xmlns:a16="http://schemas.microsoft.com/office/drawing/2014/main" id="{6B647888-CF39-41AB-8553-0C42A3CCDCB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578298" y="737810"/>
            <a:ext cx="2725284" cy="290696"/>
          </a:xfrm>
          <a:prstGeom prst="rect">
            <a:avLst/>
          </a:prstGeom>
        </p:spPr>
      </p:pic>
      <p:sp>
        <p:nvSpPr>
          <p:cNvPr id="47" name="Footer Placeholder 4">
            <a:extLst>
              <a:ext uri="{FF2B5EF4-FFF2-40B4-BE49-F238E27FC236}">
                <a16:creationId xmlns:a16="http://schemas.microsoft.com/office/drawing/2014/main" id="{1B53AC87-1F47-48AE-8A1F-ED2018739D00}"/>
              </a:ext>
            </a:extLst>
          </p:cNvPr>
          <p:cNvSpPr txBox="1">
            <a:spLocks/>
          </p:cNvSpPr>
          <p:nvPr userDrawn="1"/>
        </p:nvSpPr>
        <p:spPr>
          <a:xfrm>
            <a:off x="8943975"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100" dirty="0">
                <a:solidFill>
                  <a:schemeClr val="bg1"/>
                </a:solidFill>
              </a:rPr>
              <a:t>© 2021 DXC Technology Company. All rights reserved.</a:t>
            </a:r>
          </a:p>
        </p:txBody>
      </p:sp>
      <p:pic>
        <p:nvPicPr>
          <p:cNvPr id="51" name="Graphic 50">
            <a:extLst>
              <a:ext uri="{FF2B5EF4-FFF2-40B4-BE49-F238E27FC236}">
                <a16:creationId xmlns:a16="http://schemas.microsoft.com/office/drawing/2014/main" id="{486513F7-9568-4347-88B4-93E7B8A33FD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40019" y="5746023"/>
            <a:ext cx="2126119" cy="301897"/>
          </a:xfrm>
          <a:prstGeom prst="rect">
            <a:avLst/>
          </a:prstGeom>
        </p:spPr>
      </p:pic>
    </p:spTree>
    <p:extLst>
      <p:ext uri="{BB962C8B-B14F-4D97-AF65-F5344CB8AC3E}">
        <p14:creationId xmlns:p14="http://schemas.microsoft.com/office/powerpoint/2010/main" val="42056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5_Title Slide 04">
    <p:bg>
      <p:bgPr>
        <a:solidFill>
          <a:schemeClr val="accent1"/>
        </a:solidFill>
        <a:effectLst/>
      </p:bgPr>
    </p:bg>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86F1FC74-55C4-4227-B5DE-BF14E00801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3474826" cy="8229599"/>
          </a:xfrm>
          <a:prstGeom prst="rect">
            <a:avLst/>
          </a:prstGeom>
        </p:spPr>
      </p:pic>
      <p:sp>
        <p:nvSpPr>
          <p:cNvPr id="5" name="Rectangle 4">
            <a:extLst>
              <a:ext uri="{FF2B5EF4-FFF2-40B4-BE49-F238E27FC236}">
                <a16:creationId xmlns:a16="http://schemas.microsoft.com/office/drawing/2014/main" id="{D8292E62-AA3F-416F-83F5-A7BE5C315311}"/>
              </a:ext>
            </a:extLst>
          </p:cNvPr>
          <p:cNvSpPr/>
          <p:nvPr/>
        </p:nvSpPr>
        <p:spPr>
          <a:xfrm>
            <a:off x="11255375" y="925513"/>
            <a:ext cx="3371850" cy="7296150"/>
          </a:xfrm>
          <a:prstGeom prst="rect">
            <a:avLst/>
          </a:prstGeom>
          <a:solidFill>
            <a:schemeClr val="accent1"/>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defTabSz="1463040" eaLnBrk="1" fontAlgn="auto" hangingPunct="1">
              <a:spcBef>
                <a:spcPts val="0"/>
              </a:spcBef>
              <a:spcAft>
                <a:spcPts val="0"/>
              </a:spcAft>
              <a:defRPr/>
            </a:pPr>
            <a:endParaRPr lang="en-US" sz="2880"/>
          </a:p>
        </p:txBody>
      </p:sp>
      <p:grpSp>
        <p:nvGrpSpPr>
          <p:cNvPr id="6" name="Group 49">
            <a:extLst>
              <a:ext uri="{FF2B5EF4-FFF2-40B4-BE49-F238E27FC236}">
                <a16:creationId xmlns:a16="http://schemas.microsoft.com/office/drawing/2014/main" id="{D4BA471E-E3E5-40B1-AA43-25BADE5713E6}"/>
              </a:ext>
            </a:extLst>
          </p:cNvPr>
          <p:cNvGrpSpPr>
            <a:grpSpLocks/>
          </p:cNvGrpSpPr>
          <p:nvPr/>
        </p:nvGrpSpPr>
        <p:grpSpPr bwMode="auto">
          <a:xfrm flipH="1">
            <a:off x="1858963" y="0"/>
            <a:ext cx="12779375" cy="8229600"/>
            <a:chOff x="-9295" y="1"/>
            <a:chExt cx="12779451" cy="8229599"/>
          </a:xfrm>
        </p:grpSpPr>
        <p:sp>
          <p:nvSpPr>
            <p:cNvPr id="7" name="Freeform: Shape 6">
              <a:extLst>
                <a:ext uri="{FF2B5EF4-FFF2-40B4-BE49-F238E27FC236}">
                  <a16:creationId xmlns:a16="http://schemas.microsoft.com/office/drawing/2014/main" id="{E413251F-BEA0-4766-BA3D-961F9AAA1E37}"/>
                </a:ext>
              </a:extLst>
            </p:cNvPr>
            <p:cNvSpPr/>
            <p:nvPr/>
          </p:nvSpPr>
          <p:spPr>
            <a:xfrm rot="10800000" flipH="1">
              <a:off x="230" y="1"/>
              <a:ext cx="12769926" cy="5902324"/>
            </a:xfrm>
            <a:custGeom>
              <a:avLst/>
              <a:gdLst>
                <a:gd name="connsiteX0" fmla="*/ 0 w 12770156"/>
                <a:gd name="connsiteY0" fmla="*/ 5902321 h 5902321"/>
                <a:gd name="connsiteX1" fmla="*/ 12770156 w 12770156"/>
                <a:gd name="connsiteY1" fmla="*/ 5902321 h 5902321"/>
                <a:gd name="connsiteX2" fmla="*/ 3372610 w 12770156"/>
                <a:gd name="connsiteY2" fmla="*/ 0 h 5902321"/>
                <a:gd name="connsiteX3" fmla="*/ 0 w 12770156"/>
                <a:gd name="connsiteY3" fmla="*/ 2118236 h 5902321"/>
              </a:gdLst>
              <a:ahLst/>
              <a:cxnLst>
                <a:cxn ang="0">
                  <a:pos x="connsiteX0" y="connsiteY0"/>
                </a:cxn>
                <a:cxn ang="0">
                  <a:pos x="connsiteX1" y="connsiteY1"/>
                </a:cxn>
                <a:cxn ang="0">
                  <a:pos x="connsiteX2" y="connsiteY2"/>
                </a:cxn>
                <a:cxn ang="0">
                  <a:pos x="connsiteX3" y="connsiteY3"/>
                </a:cxn>
              </a:cxnLst>
              <a:rect l="l" t="t" r="r" b="b"/>
              <a:pathLst>
                <a:path w="12770156" h="5902321">
                  <a:moveTo>
                    <a:pt x="0" y="5902321"/>
                  </a:moveTo>
                  <a:lnTo>
                    <a:pt x="12770156" y="5902321"/>
                  </a:lnTo>
                  <a:lnTo>
                    <a:pt x="3372610" y="0"/>
                  </a:lnTo>
                  <a:lnTo>
                    <a:pt x="0" y="2118236"/>
                  </a:lnTo>
                  <a:close/>
                </a:path>
              </a:pathLst>
            </a:custGeom>
            <a:solidFill>
              <a:schemeClr val="bg1"/>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defTabSz="1463040" eaLnBrk="1" fontAlgn="auto" hangingPunct="1">
                <a:spcBef>
                  <a:spcPts val="0"/>
                </a:spcBef>
                <a:spcAft>
                  <a:spcPts val="0"/>
                </a:spcAft>
                <a:defRPr/>
              </a:pPr>
              <a:endParaRPr lang="en-US" sz="1800" dirty="0"/>
            </a:p>
          </p:txBody>
        </p:sp>
        <p:sp>
          <p:nvSpPr>
            <p:cNvPr id="8" name="Freeform: Shape 7">
              <a:extLst>
                <a:ext uri="{FF2B5EF4-FFF2-40B4-BE49-F238E27FC236}">
                  <a16:creationId xmlns:a16="http://schemas.microsoft.com/office/drawing/2014/main" id="{A0714130-4DB2-484E-8F2F-0E259205E361}"/>
                </a:ext>
              </a:extLst>
            </p:cNvPr>
            <p:cNvSpPr/>
            <p:nvPr/>
          </p:nvSpPr>
          <p:spPr>
            <a:xfrm flipH="1">
              <a:off x="-9295" y="5902325"/>
              <a:ext cx="6764378" cy="2327275"/>
            </a:xfrm>
            <a:custGeom>
              <a:avLst/>
              <a:gdLst>
                <a:gd name="connsiteX0" fmla="*/ 2610590 w 5221179"/>
                <a:gd name="connsiteY0" fmla="*/ 0 h 2124075"/>
                <a:gd name="connsiteX1" fmla="*/ 5221179 w 5221179"/>
                <a:gd name="connsiteY1" fmla="*/ 2124075 h 2124075"/>
                <a:gd name="connsiteX2" fmla="*/ 0 w 5221179"/>
                <a:gd name="connsiteY2" fmla="*/ 2124075 h 2124075"/>
              </a:gdLst>
              <a:ahLst/>
              <a:cxnLst>
                <a:cxn ang="0">
                  <a:pos x="connsiteX0" y="connsiteY0"/>
                </a:cxn>
                <a:cxn ang="0">
                  <a:pos x="connsiteX1" y="connsiteY1"/>
                </a:cxn>
                <a:cxn ang="0">
                  <a:pos x="connsiteX2" y="connsiteY2"/>
                </a:cxn>
              </a:cxnLst>
              <a:rect l="l" t="t" r="r" b="b"/>
              <a:pathLst>
                <a:path w="5221179" h="2124075">
                  <a:moveTo>
                    <a:pt x="2610590" y="0"/>
                  </a:moveTo>
                  <a:lnTo>
                    <a:pt x="5221179" y="2124075"/>
                  </a:lnTo>
                  <a:lnTo>
                    <a:pt x="0" y="2124075"/>
                  </a:lnTo>
                  <a:close/>
                </a:path>
              </a:pathLst>
            </a:custGeom>
            <a:solidFill>
              <a:schemeClr val="bg1"/>
            </a:solidFill>
            <a:ln>
              <a:noFill/>
            </a:ln>
          </p:spPr>
          <p:style>
            <a:lnRef idx="0">
              <a:schemeClr val="accent1"/>
            </a:lnRef>
            <a:fillRef idx="1">
              <a:schemeClr val="accent1"/>
            </a:fillRef>
            <a:effectRef idx="0">
              <a:schemeClr val="accent1"/>
            </a:effectRef>
            <a:fontRef idx="minor">
              <a:schemeClr val="lt1"/>
            </a:fontRef>
          </p:style>
          <p:txBody>
            <a:bodyPr anchor="ctr"/>
            <a:lstStyle/>
            <a:p>
              <a:pPr algn="ctr" defTabSz="1463040" eaLnBrk="1" fontAlgn="auto" hangingPunct="1">
                <a:spcBef>
                  <a:spcPts val="0"/>
                </a:spcBef>
                <a:spcAft>
                  <a:spcPts val="0"/>
                </a:spcAft>
                <a:defRPr/>
              </a:pPr>
              <a:endParaRPr lang="en-US" sz="1800" dirty="0"/>
            </a:p>
          </p:txBody>
        </p:sp>
      </p:grpSp>
      <p:grpSp>
        <p:nvGrpSpPr>
          <p:cNvPr id="9" name="Group 52">
            <a:extLst>
              <a:ext uri="{FF2B5EF4-FFF2-40B4-BE49-F238E27FC236}">
                <a16:creationId xmlns:a16="http://schemas.microsoft.com/office/drawing/2014/main" id="{75844019-82FB-4234-AD18-8A750FCC9E0E}"/>
              </a:ext>
            </a:extLst>
          </p:cNvPr>
          <p:cNvGrpSpPr>
            <a:grpSpLocks/>
          </p:cNvGrpSpPr>
          <p:nvPr/>
        </p:nvGrpSpPr>
        <p:grpSpPr bwMode="auto">
          <a:xfrm>
            <a:off x="-92075" y="-92075"/>
            <a:ext cx="14814550" cy="8413750"/>
            <a:chOff x="-91440" y="-91440"/>
            <a:chExt cx="14813280" cy="8412480"/>
          </a:xfrm>
        </p:grpSpPr>
        <p:cxnSp>
          <p:nvCxnSpPr>
            <p:cNvPr id="10" name="Straight Connector 9">
              <a:extLst>
                <a:ext uri="{FF2B5EF4-FFF2-40B4-BE49-F238E27FC236}">
                  <a16:creationId xmlns:a16="http://schemas.microsoft.com/office/drawing/2014/main" id="{43891B8C-A6B9-4D1D-9884-96904F1EEE70}"/>
                </a:ext>
              </a:extLst>
            </p:cNvPr>
            <p:cNvCxnSpPr/>
            <p:nvPr/>
          </p:nvCxnSpPr>
          <p:spPr>
            <a:xfrm>
              <a:off x="-91440" y="640288"/>
              <a:ext cx="46033"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F59152B7-3379-408E-A22D-596117317787}"/>
                </a:ext>
              </a:extLst>
            </p:cNvPr>
            <p:cNvCxnSpPr/>
            <p:nvPr/>
          </p:nvCxnSpPr>
          <p:spPr>
            <a:xfrm>
              <a:off x="-91440" y="2057711"/>
              <a:ext cx="46033"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2E644C7E-74B1-4B76-BB17-900C59121788}"/>
                </a:ext>
              </a:extLst>
            </p:cNvPr>
            <p:cNvCxnSpPr/>
            <p:nvPr/>
          </p:nvCxnSpPr>
          <p:spPr>
            <a:xfrm>
              <a:off x="-91440" y="7178213"/>
              <a:ext cx="46033"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22EC506-C3E1-408D-963E-F5026520E18A}"/>
                </a:ext>
              </a:extLst>
            </p:cNvPr>
            <p:cNvCxnSpPr/>
            <p:nvPr/>
          </p:nvCxnSpPr>
          <p:spPr>
            <a:xfrm>
              <a:off x="14675807" y="640288"/>
              <a:ext cx="46033"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444140C0-E4B1-4B84-9EEF-8E6C563714DC}"/>
                </a:ext>
              </a:extLst>
            </p:cNvPr>
            <p:cNvCxnSpPr/>
            <p:nvPr/>
          </p:nvCxnSpPr>
          <p:spPr>
            <a:xfrm>
              <a:off x="14675807" y="2057711"/>
              <a:ext cx="46033"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99E9B0E9-FF36-4F3A-B93E-84DD36497518}"/>
                </a:ext>
              </a:extLst>
            </p:cNvPr>
            <p:cNvCxnSpPr/>
            <p:nvPr/>
          </p:nvCxnSpPr>
          <p:spPr>
            <a:xfrm>
              <a:off x="14675807" y="7178213"/>
              <a:ext cx="46033"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C72556CA-8E99-433F-8E52-921DB3AC2615}"/>
                </a:ext>
              </a:extLst>
            </p:cNvPr>
            <p:cNvCxnSpPr/>
            <p:nvPr/>
          </p:nvCxnSpPr>
          <p:spPr>
            <a:xfrm>
              <a:off x="686368" y="-91440"/>
              <a:ext cx="0" cy="4603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76D64A74-B82C-4668-9BAE-30FA7579A273}"/>
                </a:ext>
              </a:extLst>
            </p:cNvPr>
            <p:cNvCxnSpPr/>
            <p:nvPr/>
          </p:nvCxnSpPr>
          <p:spPr>
            <a:xfrm>
              <a:off x="13944032" y="-91440"/>
              <a:ext cx="0" cy="4603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9C137398-1067-4AFB-AA3D-66B86E2E18EA}"/>
                </a:ext>
              </a:extLst>
            </p:cNvPr>
            <p:cNvCxnSpPr/>
            <p:nvPr/>
          </p:nvCxnSpPr>
          <p:spPr>
            <a:xfrm>
              <a:off x="686368" y="8275010"/>
              <a:ext cx="0" cy="4603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58D3C532-4C0A-4ECE-BD0B-B1002F7318F7}"/>
                </a:ext>
              </a:extLst>
            </p:cNvPr>
            <p:cNvCxnSpPr/>
            <p:nvPr/>
          </p:nvCxnSpPr>
          <p:spPr>
            <a:xfrm>
              <a:off x="13944032" y="8275010"/>
              <a:ext cx="0" cy="4603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BE2D9CFF-DD87-42B2-ABB7-DCA7C106A896}"/>
                </a:ext>
              </a:extLst>
            </p:cNvPr>
            <p:cNvCxnSpPr/>
            <p:nvPr/>
          </p:nvCxnSpPr>
          <p:spPr>
            <a:xfrm>
              <a:off x="11886808" y="8275010"/>
              <a:ext cx="0" cy="4603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6F5E12F9-AF9C-4480-82C1-860D6F53E23D}"/>
                </a:ext>
              </a:extLst>
            </p:cNvPr>
            <p:cNvCxnSpPr/>
            <p:nvPr/>
          </p:nvCxnSpPr>
          <p:spPr>
            <a:xfrm>
              <a:off x="7315200" y="-91440"/>
              <a:ext cx="0" cy="4603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91646968-43D5-44C3-995A-1617DD1544F8}"/>
                </a:ext>
              </a:extLst>
            </p:cNvPr>
            <p:cNvCxnSpPr/>
            <p:nvPr/>
          </p:nvCxnSpPr>
          <p:spPr>
            <a:xfrm>
              <a:off x="7315200" y="8275010"/>
              <a:ext cx="0" cy="4603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2521FC93-5719-475B-9BCA-794976D89AD1}"/>
                </a:ext>
              </a:extLst>
            </p:cNvPr>
            <p:cNvCxnSpPr/>
            <p:nvPr/>
          </p:nvCxnSpPr>
          <p:spPr>
            <a:xfrm>
              <a:off x="7086620" y="-91440"/>
              <a:ext cx="0" cy="4603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91C08930-8A69-4E92-820F-61FB348CBBEC}"/>
                </a:ext>
              </a:extLst>
            </p:cNvPr>
            <p:cNvCxnSpPr/>
            <p:nvPr/>
          </p:nvCxnSpPr>
          <p:spPr>
            <a:xfrm>
              <a:off x="7543780" y="-91440"/>
              <a:ext cx="0" cy="4603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EDE6E173-211F-49F1-A783-8F6CDE648820}"/>
                </a:ext>
              </a:extLst>
            </p:cNvPr>
            <p:cNvCxnSpPr/>
            <p:nvPr/>
          </p:nvCxnSpPr>
          <p:spPr>
            <a:xfrm>
              <a:off x="7086620" y="8275010"/>
              <a:ext cx="0" cy="4603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C4DFE749-9DBF-4054-A5A8-95FAC05F5A5A}"/>
                </a:ext>
              </a:extLst>
            </p:cNvPr>
            <p:cNvCxnSpPr/>
            <p:nvPr/>
          </p:nvCxnSpPr>
          <p:spPr>
            <a:xfrm>
              <a:off x="7543780" y="8275010"/>
              <a:ext cx="0" cy="4603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C7A959D1-85A0-4910-BED6-D34CCFF12104}"/>
                </a:ext>
              </a:extLst>
            </p:cNvPr>
            <p:cNvCxnSpPr/>
            <p:nvPr/>
          </p:nvCxnSpPr>
          <p:spPr>
            <a:xfrm>
              <a:off x="5257976" y="-91440"/>
              <a:ext cx="0" cy="4603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F9B22B57-358B-4381-BAD2-12C93D215376}"/>
                </a:ext>
              </a:extLst>
            </p:cNvPr>
            <p:cNvCxnSpPr/>
            <p:nvPr/>
          </p:nvCxnSpPr>
          <p:spPr>
            <a:xfrm>
              <a:off x="4800816" y="-91440"/>
              <a:ext cx="0" cy="4603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0CDD7E09-0A64-43FE-8EBC-8476750B405F}"/>
                </a:ext>
              </a:extLst>
            </p:cNvPr>
            <p:cNvCxnSpPr/>
            <p:nvPr/>
          </p:nvCxnSpPr>
          <p:spPr>
            <a:xfrm>
              <a:off x="9372424" y="-91440"/>
              <a:ext cx="0" cy="4603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264C87E1-F993-45BE-8636-0FD12E00A52D}"/>
                </a:ext>
              </a:extLst>
            </p:cNvPr>
            <p:cNvCxnSpPr/>
            <p:nvPr/>
          </p:nvCxnSpPr>
          <p:spPr>
            <a:xfrm>
              <a:off x="9829584" y="-91440"/>
              <a:ext cx="0" cy="4603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2422F881-447C-4E0E-B96D-D84918AB8ED9}"/>
                </a:ext>
              </a:extLst>
            </p:cNvPr>
            <p:cNvCxnSpPr/>
            <p:nvPr/>
          </p:nvCxnSpPr>
          <p:spPr>
            <a:xfrm>
              <a:off x="5257976" y="8275010"/>
              <a:ext cx="0" cy="4603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5A45258A-28B1-4FD2-BD5F-1132D60DE42F}"/>
                </a:ext>
              </a:extLst>
            </p:cNvPr>
            <p:cNvCxnSpPr/>
            <p:nvPr/>
          </p:nvCxnSpPr>
          <p:spPr>
            <a:xfrm>
              <a:off x="9829584" y="8275010"/>
              <a:ext cx="0" cy="4603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14B0F98C-CC9E-41DE-8BA9-E0F24F98FE1E}"/>
                </a:ext>
              </a:extLst>
            </p:cNvPr>
            <p:cNvCxnSpPr/>
            <p:nvPr/>
          </p:nvCxnSpPr>
          <p:spPr>
            <a:xfrm>
              <a:off x="4800816" y="8275010"/>
              <a:ext cx="0" cy="4603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F2D81075-FCB9-4A9C-AD7A-F2736B6B2AEE}"/>
                </a:ext>
              </a:extLst>
            </p:cNvPr>
            <p:cNvCxnSpPr/>
            <p:nvPr/>
          </p:nvCxnSpPr>
          <p:spPr>
            <a:xfrm>
              <a:off x="9372424" y="8275010"/>
              <a:ext cx="0" cy="4603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4520B6DE-AADD-4131-9A20-0A17738BFA52}"/>
                </a:ext>
              </a:extLst>
            </p:cNvPr>
            <p:cNvCxnSpPr/>
            <p:nvPr/>
          </p:nvCxnSpPr>
          <p:spPr>
            <a:xfrm>
              <a:off x="11886808" y="-91440"/>
              <a:ext cx="0" cy="4603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D7B4223B-1BD5-40B9-87D6-0E00A5C10AE8}"/>
                </a:ext>
              </a:extLst>
            </p:cNvPr>
            <p:cNvCxnSpPr/>
            <p:nvPr/>
          </p:nvCxnSpPr>
          <p:spPr>
            <a:xfrm>
              <a:off x="14675807" y="7771848"/>
              <a:ext cx="46033"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E2AD2925-97A9-4030-98E5-EF4E3D45CDAC}"/>
                </a:ext>
              </a:extLst>
            </p:cNvPr>
            <p:cNvCxnSpPr/>
            <p:nvPr/>
          </p:nvCxnSpPr>
          <p:spPr>
            <a:xfrm>
              <a:off x="-91440" y="7771848"/>
              <a:ext cx="46033"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38" name="Footer Placeholder 4">
            <a:extLst>
              <a:ext uri="{FF2B5EF4-FFF2-40B4-BE49-F238E27FC236}">
                <a16:creationId xmlns:a16="http://schemas.microsoft.com/office/drawing/2014/main" id="{97236534-EACB-4A2C-B275-A3D6D0BA12D4}"/>
              </a:ext>
            </a:extLst>
          </p:cNvPr>
          <p:cNvSpPr txBox="1">
            <a:spLocks/>
          </p:cNvSpPr>
          <p:nvPr/>
        </p:nvSpPr>
        <p:spPr>
          <a:xfrm>
            <a:off x="698500" y="7580313"/>
            <a:ext cx="5029200" cy="274637"/>
          </a:xfrm>
          <a:prstGeom prst="rect">
            <a:avLst/>
          </a:prstGeom>
          <a:noFill/>
        </p:spPr>
        <p:txBody>
          <a:bodyPr wrap="none" lIns="0" tIns="0" rIns="0" bIns="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1100" dirty="0">
                <a:solidFill>
                  <a:schemeClr val="bg1"/>
                </a:solidFill>
              </a:rPr>
              <a:t>© 2021 DXC Technology Company. All rights reserved.</a:t>
            </a:r>
          </a:p>
        </p:txBody>
      </p:sp>
      <p:pic>
        <p:nvPicPr>
          <p:cNvPr id="39" name="Graphic 85">
            <a:extLst>
              <a:ext uri="{FF2B5EF4-FFF2-40B4-BE49-F238E27FC236}">
                <a16:creationId xmlns:a16="http://schemas.microsoft.com/office/drawing/2014/main" id="{744D3B0C-61C4-447C-B69D-84161E7A5C76}"/>
              </a:ext>
            </a:extLst>
          </p:cNvPr>
          <p:cNvPicPr>
            <a:picLocks noChangeAspect="1"/>
          </p:cNvPicPr>
          <p:nvPr/>
        </p:nvPicPr>
        <p:blipFill>
          <a:blip r:embed="rId3"/>
          <a:stretch>
            <a:fillRect/>
          </a:stretch>
        </p:blipFill>
        <p:spPr>
          <a:xfrm>
            <a:off x="12028488" y="5746750"/>
            <a:ext cx="2127250" cy="301625"/>
          </a:xfrm>
          <a:prstGeom prst="rect">
            <a:avLst/>
          </a:prstGeom>
        </p:spPr>
      </p:pic>
      <p:pic>
        <p:nvPicPr>
          <p:cNvPr id="40" name="Graphic 86">
            <a:extLst>
              <a:ext uri="{FF2B5EF4-FFF2-40B4-BE49-F238E27FC236}">
                <a16:creationId xmlns:a16="http://schemas.microsoft.com/office/drawing/2014/main" id="{59EB08D9-EC44-4371-B447-04FDC3157FC9}"/>
              </a:ext>
            </a:extLst>
          </p:cNvPr>
          <p:cNvPicPr>
            <a:picLocks noChangeAspect="1"/>
          </p:cNvPicPr>
          <p:nvPr/>
        </p:nvPicPr>
        <p:blipFill>
          <a:blip r:embed="rId4"/>
          <a:stretch>
            <a:fillRect/>
          </a:stretch>
        </p:blipFill>
        <p:spPr>
          <a:xfrm>
            <a:off x="10726738" y="652463"/>
            <a:ext cx="2724150" cy="290512"/>
          </a:xfrm>
          <a:prstGeom prst="rect">
            <a:avLst/>
          </a:prstGeom>
        </p:spPr>
      </p:pic>
      <p:sp>
        <p:nvSpPr>
          <p:cNvPr id="53" name="Title 1"/>
          <p:cNvSpPr>
            <a:spLocks noGrp="1"/>
          </p:cNvSpPr>
          <p:nvPr>
            <p:ph type="ctrTitle"/>
          </p:nvPr>
        </p:nvSpPr>
        <p:spPr>
          <a:xfrm>
            <a:off x="7429709" y="1213696"/>
            <a:ext cx="6021521" cy="1830675"/>
          </a:xfrm>
        </p:spPr>
        <p:txBody>
          <a:bodyPr anchor="b">
            <a:noAutofit/>
          </a:bodyPr>
          <a:lstStyle>
            <a:lvl1pPr algn="r">
              <a:defRPr sz="4400">
                <a:solidFill>
                  <a:schemeClr val="accent3"/>
                </a:solidFill>
              </a:defRPr>
            </a:lvl1pPr>
          </a:lstStyle>
          <a:p>
            <a:r>
              <a:rPr lang="en-US"/>
              <a:t>Click to edit Master title style</a:t>
            </a:r>
            <a:endParaRPr lang="en-US" dirty="0"/>
          </a:p>
        </p:txBody>
      </p:sp>
      <p:sp>
        <p:nvSpPr>
          <p:cNvPr id="54" name="Subtitle 2"/>
          <p:cNvSpPr>
            <a:spLocks noGrp="1"/>
          </p:cNvSpPr>
          <p:nvPr>
            <p:ph type="subTitle" idx="1"/>
          </p:nvPr>
        </p:nvSpPr>
        <p:spPr>
          <a:xfrm>
            <a:off x="8576769" y="3268436"/>
            <a:ext cx="4874461" cy="914400"/>
          </a:xfrm>
        </p:spPr>
        <p:txBody>
          <a:bodyPr>
            <a:noAutofit/>
          </a:bodyPr>
          <a:lstStyle>
            <a:lvl1pPr marL="0" indent="0" algn="r">
              <a:spcBef>
                <a:spcPts val="0"/>
              </a:spcBef>
              <a:buNone/>
              <a:defRPr sz="2400">
                <a:solidFill>
                  <a:schemeClr val="tx1"/>
                </a:solidFill>
              </a:defRPr>
            </a:lvl1pPr>
            <a:lvl2pPr marL="731491" indent="0" algn="ctr">
              <a:buNone/>
              <a:defRPr>
                <a:solidFill>
                  <a:schemeClr val="tx1">
                    <a:tint val="75000"/>
                  </a:schemeClr>
                </a:solidFill>
              </a:defRPr>
            </a:lvl2pPr>
            <a:lvl3pPr marL="1462981" indent="0" algn="ctr">
              <a:buNone/>
              <a:defRPr>
                <a:solidFill>
                  <a:schemeClr val="tx1">
                    <a:tint val="75000"/>
                  </a:schemeClr>
                </a:solidFill>
              </a:defRPr>
            </a:lvl3pPr>
            <a:lvl4pPr marL="2194472" indent="0" algn="ctr">
              <a:buNone/>
              <a:defRPr>
                <a:solidFill>
                  <a:schemeClr val="tx1">
                    <a:tint val="75000"/>
                  </a:schemeClr>
                </a:solidFill>
              </a:defRPr>
            </a:lvl4pPr>
            <a:lvl5pPr marL="2925962" indent="0" algn="ctr">
              <a:buNone/>
              <a:defRPr>
                <a:solidFill>
                  <a:schemeClr val="tx1">
                    <a:tint val="75000"/>
                  </a:schemeClr>
                </a:solidFill>
              </a:defRPr>
            </a:lvl5pPr>
            <a:lvl6pPr marL="3657454" indent="0" algn="ctr">
              <a:buNone/>
              <a:defRPr>
                <a:solidFill>
                  <a:schemeClr val="tx1">
                    <a:tint val="75000"/>
                  </a:schemeClr>
                </a:solidFill>
              </a:defRPr>
            </a:lvl6pPr>
            <a:lvl7pPr marL="4388945" indent="0" algn="ctr">
              <a:buNone/>
              <a:defRPr>
                <a:solidFill>
                  <a:schemeClr val="tx1">
                    <a:tint val="75000"/>
                  </a:schemeClr>
                </a:solidFill>
              </a:defRPr>
            </a:lvl7pPr>
            <a:lvl8pPr marL="5120435" indent="0" algn="ctr">
              <a:buNone/>
              <a:defRPr>
                <a:solidFill>
                  <a:schemeClr val="tx1">
                    <a:tint val="75000"/>
                  </a:schemeClr>
                </a:solidFill>
              </a:defRPr>
            </a:lvl8pPr>
            <a:lvl9pPr marL="5851926"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969314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4.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pSp>
        <p:nvGrpSpPr>
          <p:cNvPr id="18" name="Group 17"/>
          <p:cNvGrpSpPr/>
          <p:nvPr userDrawn="1"/>
        </p:nvGrpSpPr>
        <p:grpSpPr>
          <a:xfrm>
            <a:off x="-91440" y="-91440"/>
            <a:ext cx="14813280" cy="841248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22" name="Freeform 9"/>
          <p:cNvSpPr>
            <a:spLocks noChangeAspect="1"/>
          </p:cNvSpPr>
          <p:nvPr userDrawn="1"/>
        </p:nvSpPr>
        <p:spPr bwMode="black">
          <a:xfrm>
            <a:off x="448310" y="0"/>
            <a:ext cx="562442" cy="49275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chemeClr val="accent1"/>
          </a:solidFill>
          <a:ln w="0">
            <a:noFill/>
            <a:prstDash val="solid"/>
            <a:round/>
            <a:headEnd/>
            <a:tailEnd/>
          </a:ln>
        </p:spPr>
        <p:txBody>
          <a:bodyPr vert="horz" wrap="square" lIns="146304" tIns="73152" rIns="146304" bIns="73152" numCol="1" anchor="t" anchorCtr="0" compatLnSpc="1">
            <a:prstTxWarp prst="textNoShape">
              <a:avLst/>
            </a:prstTxWarp>
          </a:bodyPr>
          <a:lstStyle/>
          <a:p>
            <a:endParaRPr lang="en-US" sz="4608"/>
          </a:p>
        </p:txBody>
      </p:sp>
      <p:sp>
        <p:nvSpPr>
          <p:cNvPr id="2" name="Title Placeholder 1"/>
          <p:cNvSpPr>
            <a:spLocks noGrp="1"/>
          </p:cNvSpPr>
          <p:nvPr userDrawn="1">
            <p:ph type="title"/>
          </p:nvPr>
        </p:nvSpPr>
        <p:spPr>
          <a:xfrm>
            <a:off x="685800" y="639763"/>
            <a:ext cx="13258800" cy="1417636"/>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p:cNvSpPr>
            <a:spLocks noGrp="1"/>
          </p:cNvSpPr>
          <p:nvPr userDrawn="1">
            <p:ph type="body" idx="1"/>
          </p:nvPr>
        </p:nvSpPr>
        <p:spPr>
          <a:xfrm>
            <a:off x="685799" y="2057399"/>
            <a:ext cx="13258799" cy="512127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0" name="Text Box 115"/>
          <p:cNvSpPr txBox="1">
            <a:spLocks noChangeArrowheads="1"/>
          </p:cNvSpPr>
          <p:nvPr userDrawn="1"/>
        </p:nvSpPr>
        <p:spPr bwMode="auto">
          <a:xfrm>
            <a:off x="11893550" y="7580437"/>
            <a:ext cx="1639570" cy="274320"/>
          </a:xfrm>
          <a:prstGeom prst="rect">
            <a:avLst/>
          </a:prstGeom>
          <a:noFill/>
          <a:ln w="9525">
            <a:noFill/>
            <a:miter lim="800000"/>
            <a:headEnd/>
            <a:tailEnd/>
          </a:ln>
          <a:effectLst/>
        </p:spPr>
        <p:txBody>
          <a:bodyPr wrap="none" lIns="0" tIns="0" rIns="0" bIns="0" anchor="ctr" anchorCtr="0">
            <a:noAutofit/>
          </a:bodyPr>
          <a:lstStyle/>
          <a:p>
            <a:pPr algn="r" defTabSz="820738">
              <a:spcBef>
                <a:spcPts val="0"/>
              </a:spcBef>
            </a:pPr>
            <a:fld id="{03C7D0F0-10D5-4191-B6F4-99306F468FEF}" type="datetime4">
              <a:rPr lang="en-US" sz="1100" b="0" smtClean="0">
                <a:solidFill>
                  <a:schemeClr val="tx1"/>
                </a:solidFill>
              </a:rPr>
              <a:pPr algn="r" defTabSz="820738">
                <a:spcBef>
                  <a:spcPts val="0"/>
                </a:spcBef>
              </a:pPr>
              <a:t>February 16, 2021</a:t>
            </a:fld>
            <a:endParaRPr lang="en-US" sz="1100" b="0" dirty="0">
              <a:solidFill>
                <a:schemeClr val="tx1"/>
              </a:solidFill>
            </a:endParaRPr>
          </a:p>
        </p:txBody>
      </p:sp>
      <p:sp>
        <p:nvSpPr>
          <p:cNvPr id="61" name="Text Box 115"/>
          <p:cNvSpPr txBox="1">
            <a:spLocks noChangeArrowheads="1"/>
          </p:cNvSpPr>
          <p:nvPr userDrawn="1"/>
        </p:nvSpPr>
        <p:spPr bwMode="auto">
          <a:xfrm>
            <a:off x="13533120" y="7580439"/>
            <a:ext cx="411480" cy="274320"/>
          </a:xfrm>
          <a:prstGeom prst="rect">
            <a:avLst/>
          </a:prstGeom>
          <a:noFill/>
          <a:ln w="9525">
            <a:noFill/>
            <a:miter lim="800000"/>
            <a:headEnd/>
            <a:tailEnd/>
          </a:ln>
          <a:effectLst/>
        </p:spPr>
        <p:txBody>
          <a:bodyPr wrap="square" lIns="0" tIns="0" rIns="0" bIns="0" anchor="ctr" anchorCtr="0">
            <a:noAutofit/>
          </a:bodyPr>
          <a:lstStyle/>
          <a:p>
            <a:pPr algn="r" defTabSz="820738">
              <a:spcBef>
                <a:spcPts val="0"/>
              </a:spcBef>
            </a:pPr>
            <a:fld id="{18E29826-F105-4F77-B977-03F4A4723A21}" type="slidenum">
              <a:rPr lang="en-US" sz="1100" b="1" smtClean="0">
                <a:solidFill>
                  <a:schemeClr val="tx1"/>
                </a:solidFill>
              </a:rPr>
              <a:pPr algn="r" defTabSz="820738">
                <a:spcBef>
                  <a:spcPts val="0"/>
                </a:spcBef>
              </a:pPr>
              <a:t>‹#›</a:t>
            </a:fld>
            <a:endParaRPr lang="en-US" sz="1100" b="1" dirty="0">
              <a:solidFill>
                <a:schemeClr val="tx1"/>
              </a:solidFill>
            </a:endParaRPr>
          </a:p>
        </p:txBody>
      </p:sp>
      <p:sp>
        <p:nvSpPr>
          <p:cNvPr id="62" name="Footer Placeholder 4"/>
          <p:cNvSpPr txBox="1">
            <a:spLocks/>
          </p:cNvSpPr>
          <p:nvPr userDrawn="1"/>
        </p:nvSpPr>
        <p:spPr>
          <a:xfrm>
            <a:off x="4800600" y="7580439"/>
            <a:ext cx="5029200" cy="27432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t>© 2021 DXC Technology Company. All rights reserved.</a:t>
            </a:r>
          </a:p>
        </p:txBody>
      </p:sp>
      <p:pic>
        <p:nvPicPr>
          <p:cNvPr id="46" name="Graphic 45">
            <a:extLst>
              <a:ext uri="{FF2B5EF4-FFF2-40B4-BE49-F238E27FC236}">
                <a16:creationId xmlns:a16="http://schemas.microsoft.com/office/drawing/2014/main" id="{D1873BB5-3D3B-45D3-ACB7-B169E536D8DB}"/>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685299" y="7641776"/>
            <a:ext cx="1776913" cy="189537"/>
          </a:xfrm>
          <a:prstGeom prst="rect">
            <a:avLst/>
          </a:prstGeom>
        </p:spPr>
      </p:pic>
      <p:pic>
        <p:nvPicPr>
          <p:cNvPr id="48" name="Graphic 47">
            <a:extLst>
              <a:ext uri="{FF2B5EF4-FFF2-40B4-BE49-F238E27FC236}">
                <a16:creationId xmlns:a16="http://schemas.microsoft.com/office/drawing/2014/main" id="{7C3256A5-FD6F-4886-BDD2-117A6442D36B}"/>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12169617" y="246583"/>
            <a:ext cx="1775599" cy="252125"/>
          </a:xfrm>
          <a:prstGeom prst="rect">
            <a:avLst/>
          </a:prstGeom>
        </p:spPr>
      </p:pic>
    </p:spTree>
    <p:extLst>
      <p:ext uri="{BB962C8B-B14F-4D97-AF65-F5344CB8AC3E}">
        <p14:creationId xmlns:p14="http://schemas.microsoft.com/office/powerpoint/2010/main" val="112899065"/>
      </p:ext>
    </p:extLst>
  </p:cSld>
  <p:clrMap bg1="lt1" tx1="dk1" bg2="lt2" tx2="dk2" accent1="accent1" accent2="accent2" accent3="accent3" accent4="accent4" accent5="accent5" accent6="accent6" hlink="hlink" folHlink="folHlink"/>
  <p:sldLayoutIdLst>
    <p:sldLayoutId id="2147483693" r:id="rId1"/>
    <p:sldLayoutId id="2147483727" r:id="rId2"/>
    <p:sldLayoutId id="2147483730" r:id="rId3"/>
    <p:sldLayoutId id="2147483736" r:id="rId4"/>
    <p:sldLayoutId id="2147483733" r:id="rId5"/>
    <p:sldLayoutId id="2147483738" r:id="rId6"/>
    <p:sldLayoutId id="2147483739" r:id="rId7"/>
    <p:sldLayoutId id="2147483740" r:id="rId8"/>
    <p:sldLayoutId id="2147483741" r:id="rId9"/>
    <p:sldLayoutId id="2147483743" r:id="rId10"/>
    <p:sldLayoutId id="2147483745" r:id="rId11"/>
    <p:sldLayoutId id="2147483746" r:id="rId12"/>
    <p:sldLayoutId id="2147483747" r:id="rId13"/>
    <p:sldLayoutId id="2147483748" r:id="rId14"/>
    <p:sldLayoutId id="2147483750" r:id="rId15"/>
    <p:sldLayoutId id="2147483664" r:id="rId16"/>
    <p:sldLayoutId id="2147483659" r:id="rId17"/>
    <p:sldLayoutId id="2147483667" r:id="rId18"/>
    <p:sldLayoutId id="2147483650" r:id="rId19"/>
    <p:sldLayoutId id="2147483666" r:id="rId20"/>
    <p:sldLayoutId id="2147483652" r:id="rId21"/>
    <p:sldLayoutId id="2147483660" r:id="rId22"/>
    <p:sldLayoutId id="2147483662" r:id="rId23"/>
    <p:sldLayoutId id="2147483663" r:id="rId24"/>
    <p:sldLayoutId id="2147483651" r:id="rId25"/>
    <p:sldLayoutId id="2147483655" r:id="rId26"/>
    <p:sldLayoutId id="2147483661" r:id="rId27"/>
    <p:sldLayoutId id="2147483692" r:id="rId2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1463040" rtl="0" eaLnBrk="1" latinLnBrk="0" hangingPunct="1">
        <a:lnSpc>
          <a:spcPct val="85000"/>
        </a:lnSpc>
        <a:spcBef>
          <a:spcPct val="0"/>
        </a:spcBef>
        <a:buNone/>
        <a:defRPr sz="4000" b="1" kern="1200">
          <a:solidFill>
            <a:schemeClr val="accent3"/>
          </a:solidFill>
          <a:latin typeface="+mj-lt"/>
          <a:ea typeface="+mj-ea"/>
          <a:cs typeface="+mj-cs"/>
        </a:defRPr>
      </a:lvl1pPr>
    </p:titleStyle>
    <p:bodyStyle>
      <a:lvl1pPr marL="0" indent="0" algn="l" defTabSz="1463040" rtl="0" eaLnBrk="1" latinLnBrk="0" hangingPunct="1">
        <a:spcBef>
          <a:spcPts val="1200"/>
        </a:spcBef>
        <a:buFontTx/>
        <a:buNone/>
        <a:defRPr sz="2000" b="1" kern="1200">
          <a:solidFill>
            <a:schemeClr val="tx1"/>
          </a:solidFill>
          <a:latin typeface="+mn-lt"/>
          <a:ea typeface="+mn-ea"/>
          <a:cs typeface="+mn-cs"/>
        </a:defRPr>
      </a:lvl1pPr>
      <a:lvl2pPr marL="0" indent="0" algn="l" defTabSz="1463040" rtl="0" eaLnBrk="1" latinLnBrk="0" hangingPunct="1">
        <a:spcBef>
          <a:spcPts val="1200"/>
        </a:spcBef>
        <a:buFontTx/>
        <a:buNone/>
        <a:defRPr sz="2000" kern="1200">
          <a:solidFill>
            <a:schemeClr val="tx1"/>
          </a:solidFill>
          <a:latin typeface="+mn-lt"/>
          <a:ea typeface="+mn-ea"/>
          <a:cs typeface="+mn-cs"/>
        </a:defRPr>
      </a:lvl2pPr>
      <a:lvl3pPr marL="228600" indent="-228600" algn="l" defTabSz="1463040" rtl="0" eaLnBrk="1" latinLnBrk="0" hangingPunct="1">
        <a:spcBef>
          <a:spcPts val="1200"/>
        </a:spcBef>
        <a:buFont typeface="Arial" pitchFamily="34" charset="0"/>
        <a:buChar char="•"/>
        <a:tabLst/>
        <a:defRPr sz="2000" kern="1200">
          <a:solidFill>
            <a:schemeClr val="tx1"/>
          </a:solidFill>
          <a:latin typeface="+mn-lt"/>
          <a:ea typeface="+mn-ea"/>
          <a:cs typeface="+mn-cs"/>
        </a:defRPr>
      </a:lvl3pPr>
      <a:lvl4pPr marL="4572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4pPr>
      <a:lvl5pPr marL="6858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5pPr>
      <a:lvl6pPr marL="914400" indent="-228600" algn="l" defTabSz="1463040" rtl="0" eaLnBrk="1" latinLnBrk="0" hangingPunct="1">
        <a:spcBef>
          <a:spcPts val="600"/>
        </a:spcBef>
        <a:buFont typeface="Arial" pitchFamily="34" charset="0"/>
        <a:buChar char="–"/>
        <a:defRPr sz="2000" kern="1200">
          <a:solidFill>
            <a:schemeClr val="tx1"/>
          </a:solidFill>
          <a:latin typeface="+mn-lt"/>
          <a:ea typeface="+mn-ea"/>
          <a:cs typeface="+mn-cs"/>
        </a:defRPr>
      </a:lvl6pPr>
      <a:lvl7pPr marL="1143000" indent="-228600" algn="l" defTabSz="1463040" rtl="0" eaLnBrk="1" latinLnBrk="0" hangingPunct="1">
        <a:spcBef>
          <a:spcPts val="600"/>
        </a:spcBef>
        <a:buFont typeface="Arial" pitchFamily="34" charset="0"/>
        <a:buChar char="–"/>
        <a:tabLst/>
        <a:defRPr sz="2000" kern="1200">
          <a:solidFill>
            <a:schemeClr val="tx1"/>
          </a:solidFill>
          <a:latin typeface="+mn-lt"/>
          <a:ea typeface="+mn-ea"/>
          <a:cs typeface="+mn-cs"/>
        </a:defRPr>
      </a:lvl7pPr>
      <a:lvl8pPr marL="1371600" indent="-228600" algn="l" defTabSz="1463040" rtl="0" eaLnBrk="1" latinLnBrk="0" hangingPunct="1">
        <a:spcBef>
          <a:spcPts val="600"/>
        </a:spcBef>
        <a:buFont typeface="Arial" pitchFamily="34" charset="0"/>
        <a:buChar char="–"/>
        <a:defRPr sz="2000" kern="1200" baseline="0">
          <a:solidFill>
            <a:schemeClr val="tx1"/>
          </a:solidFill>
          <a:latin typeface="+mn-lt"/>
          <a:ea typeface="+mn-ea"/>
          <a:cs typeface="+mn-cs"/>
        </a:defRPr>
      </a:lvl8pPr>
      <a:lvl9pPr marL="1600200" indent="-228600" algn="l" defTabSz="1463040" rtl="0" eaLnBrk="1" latinLnBrk="0" hangingPunct="1">
        <a:spcBef>
          <a:spcPts val="600"/>
        </a:spcBef>
        <a:buFont typeface="Arial" pitchFamily="34" charset="0"/>
        <a:buChar char="–"/>
        <a:tabLst/>
        <a:defRPr sz="2000" kern="1200" baseline="0">
          <a:solidFill>
            <a:schemeClr val="tx1"/>
          </a:solidFill>
          <a:latin typeface="+mn-lt"/>
          <a:ea typeface="+mn-ea"/>
          <a:cs typeface="+mn-cs"/>
        </a:defRPr>
      </a:lvl9pPr>
    </p:bodyStyle>
    <p:otherStyle>
      <a:defPPr>
        <a:defRPr lang="en-US"/>
      </a:defPPr>
      <a:lvl1pPr marL="0" algn="l" defTabSz="1463040" rtl="0" eaLnBrk="1" latinLnBrk="0" hangingPunct="1">
        <a:defRPr sz="1800" kern="1200">
          <a:solidFill>
            <a:schemeClr val="tx1"/>
          </a:solidFill>
          <a:latin typeface="+mn-lt"/>
          <a:ea typeface="+mn-ea"/>
          <a:cs typeface="+mn-cs"/>
        </a:defRPr>
      </a:lvl1pPr>
      <a:lvl2pPr marL="731520" algn="l" defTabSz="1463040" rtl="0" eaLnBrk="1" latinLnBrk="0" hangingPunct="1">
        <a:defRPr sz="1800" kern="1200">
          <a:solidFill>
            <a:schemeClr val="tx1"/>
          </a:solidFill>
          <a:latin typeface="+mn-lt"/>
          <a:ea typeface="+mn-ea"/>
          <a:cs typeface="+mn-cs"/>
        </a:defRPr>
      </a:lvl2pPr>
      <a:lvl3pPr marL="1463040" algn="l" defTabSz="1463040" rtl="0" eaLnBrk="1" latinLnBrk="0" hangingPunct="1">
        <a:defRPr sz="1800" kern="1200">
          <a:solidFill>
            <a:schemeClr val="tx1"/>
          </a:solidFill>
          <a:latin typeface="+mn-lt"/>
          <a:ea typeface="+mn-ea"/>
          <a:cs typeface="+mn-cs"/>
        </a:defRPr>
      </a:lvl3pPr>
      <a:lvl4pPr marL="2194560" algn="l" defTabSz="1463040" rtl="0" eaLnBrk="1" latinLnBrk="0" hangingPunct="1">
        <a:defRPr sz="1800" kern="1200">
          <a:solidFill>
            <a:schemeClr val="tx1"/>
          </a:solidFill>
          <a:latin typeface="+mn-lt"/>
          <a:ea typeface="+mn-ea"/>
          <a:cs typeface="+mn-cs"/>
        </a:defRPr>
      </a:lvl4pPr>
      <a:lvl5pPr marL="2926080" algn="l" defTabSz="1463040" rtl="0" eaLnBrk="1" latinLnBrk="0" hangingPunct="1">
        <a:defRPr sz="1800" kern="1200">
          <a:solidFill>
            <a:schemeClr val="tx1"/>
          </a:solidFill>
          <a:latin typeface="+mn-lt"/>
          <a:ea typeface="+mn-ea"/>
          <a:cs typeface="+mn-cs"/>
        </a:defRPr>
      </a:lvl5pPr>
      <a:lvl6pPr marL="3657600" algn="l" defTabSz="1463040" rtl="0" eaLnBrk="1" latinLnBrk="0" hangingPunct="1">
        <a:defRPr sz="1800" kern="1200">
          <a:solidFill>
            <a:schemeClr val="tx1"/>
          </a:solidFill>
          <a:latin typeface="+mn-lt"/>
          <a:ea typeface="+mn-ea"/>
          <a:cs typeface="+mn-cs"/>
        </a:defRPr>
      </a:lvl6pPr>
      <a:lvl7pPr marL="4389120" algn="l" defTabSz="1463040" rtl="0" eaLnBrk="1" latinLnBrk="0" hangingPunct="1">
        <a:defRPr sz="1800" kern="1200">
          <a:solidFill>
            <a:schemeClr val="tx1"/>
          </a:solidFill>
          <a:latin typeface="+mn-lt"/>
          <a:ea typeface="+mn-ea"/>
          <a:cs typeface="+mn-cs"/>
        </a:defRPr>
      </a:lvl7pPr>
      <a:lvl8pPr marL="5120640" algn="l" defTabSz="1463040" rtl="0" eaLnBrk="1" latinLnBrk="0" hangingPunct="1">
        <a:defRPr sz="1800" kern="1200">
          <a:solidFill>
            <a:schemeClr val="tx1"/>
          </a:solidFill>
          <a:latin typeface="+mn-lt"/>
          <a:ea typeface="+mn-ea"/>
          <a:cs typeface="+mn-cs"/>
        </a:defRPr>
      </a:lvl8pPr>
      <a:lvl9pPr marL="5852160" algn="l" defTabSz="146304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 userDrawn="1">
          <p15:clr>
            <a:srgbClr val="F26B43"/>
          </p15:clr>
        </p15:guide>
        <p15:guide id="2" pos="4608" userDrawn="1">
          <p15:clr>
            <a:srgbClr val="F26B43"/>
          </p15:clr>
        </p15:guide>
        <p15:guide id="3" pos="432" userDrawn="1">
          <p15:clr>
            <a:srgbClr val="F26B43"/>
          </p15:clr>
        </p15:guide>
        <p15:guide id="4" pos="3024" userDrawn="1">
          <p15:clr>
            <a:srgbClr val="F26B43"/>
          </p15:clr>
        </p15:guide>
        <p15:guide id="5" pos="3312" userDrawn="1">
          <p15:clr>
            <a:srgbClr val="F26B43"/>
          </p15:clr>
        </p15:guide>
        <p15:guide id="6" pos="4464" userDrawn="1">
          <p15:clr>
            <a:srgbClr val="F26B43"/>
          </p15:clr>
        </p15:guide>
        <p15:guide id="7" pos="4752" userDrawn="1">
          <p15:clr>
            <a:srgbClr val="F26B43"/>
          </p15:clr>
        </p15:guide>
        <p15:guide id="8" pos="5904" userDrawn="1">
          <p15:clr>
            <a:srgbClr val="F26B43"/>
          </p15:clr>
        </p15:guide>
        <p15:guide id="9" pos="6192" userDrawn="1">
          <p15:clr>
            <a:srgbClr val="F26B43"/>
          </p15:clr>
        </p15:guide>
        <p15:guide id="10" pos="7488" userDrawn="1">
          <p15:clr>
            <a:srgbClr val="F26B43"/>
          </p15:clr>
        </p15:guide>
        <p15:guide id="11" pos="8784" userDrawn="1">
          <p15:clr>
            <a:srgbClr val="F26B43"/>
          </p15:clr>
        </p15:guide>
        <p15:guide id="12" orient="horz" pos="1296" userDrawn="1">
          <p15:clr>
            <a:srgbClr val="F26B43"/>
          </p15:clr>
        </p15:guide>
        <p15:guide id="13" orient="horz" pos="4522" userDrawn="1">
          <p15:clr>
            <a:srgbClr val="F26B43"/>
          </p15:clr>
        </p15:guide>
        <p15:guide id="14" orient="horz" pos="489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hyperlink" Target="https://fridpucms03.ssn.entsvcs.net/projects/desktop-automation/files" TargetMode="Externa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83031" y="1188296"/>
            <a:ext cx="6210634" cy="1956042"/>
          </a:xfrm>
        </p:spPr>
        <p:txBody>
          <a:bodyPr/>
          <a:lstStyle/>
          <a:p>
            <a:r>
              <a:rPr lang="en-US" dirty="0"/>
              <a:t>Intelligent Auto-swivel</a:t>
            </a:r>
          </a:p>
        </p:txBody>
      </p:sp>
      <p:sp>
        <p:nvSpPr>
          <p:cNvPr id="5" name="Subtitle 4"/>
          <p:cNvSpPr>
            <a:spLocks noGrp="1"/>
          </p:cNvSpPr>
          <p:nvPr>
            <p:ph type="subTitle" idx="1"/>
          </p:nvPr>
        </p:nvSpPr>
        <p:spPr/>
        <p:txBody>
          <a:bodyPr/>
          <a:lstStyle/>
          <a:p>
            <a:r>
              <a:rPr lang="en-US" dirty="0"/>
              <a:t>For EU/EUC Region</a:t>
            </a:r>
          </a:p>
        </p:txBody>
      </p:sp>
    </p:spTree>
    <p:extLst>
      <p:ext uri="{BB962C8B-B14F-4D97-AF65-F5344CB8AC3E}">
        <p14:creationId xmlns:p14="http://schemas.microsoft.com/office/powerpoint/2010/main" val="2419780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39763"/>
            <a:ext cx="13258800" cy="529818"/>
          </a:xfrm>
        </p:spPr>
        <p:txBody>
          <a:bodyPr/>
          <a:lstStyle/>
          <a:p>
            <a:r>
              <a:rPr lang="en-US" dirty="0"/>
              <a:t>Introduction</a:t>
            </a:r>
          </a:p>
        </p:txBody>
      </p:sp>
      <p:sp>
        <p:nvSpPr>
          <p:cNvPr id="11" name="Content Placeholder 10"/>
          <p:cNvSpPr>
            <a:spLocks noGrp="1"/>
          </p:cNvSpPr>
          <p:nvPr>
            <p:ph idx="1"/>
          </p:nvPr>
        </p:nvSpPr>
        <p:spPr>
          <a:xfrm>
            <a:off x="685801" y="1214858"/>
            <a:ext cx="13258799" cy="6212921"/>
          </a:xfrm>
        </p:spPr>
        <p:txBody>
          <a:bodyPr>
            <a:normAutofit/>
          </a:bodyPr>
          <a:lstStyle/>
          <a:p>
            <a:r>
              <a:rPr lang="en-US" dirty="0"/>
              <a:t>What this bot does?</a:t>
            </a:r>
          </a:p>
          <a:p>
            <a:pPr algn="just"/>
            <a:r>
              <a:rPr lang="en-US" b="0" dirty="0"/>
              <a:t>There are approximately 10 accounts in EU South Cluster that use Excel RT Forms to send requirements to DXC. Such requirements needed to be swiveled into Aries manually by the Tracking Center executives.</a:t>
            </a:r>
          </a:p>
          <a:p>
            <a:pPr algn="just"/>
            <a:r>
              <a:rPr lang="en-US" b="0" dirty="0"/>
              <a:t>Based on success from South Cluster, this bot will be deployed in South Cluster as well and will onboard more than 20 Accounts.</a:t>
            </a:r>
          </a:p>
          <a:p>
            <a:pPr algn="just"/>
            <a:r>
              <a:rPr lang="en-US" b="0" dirty="0"/>
              <a:t>This bot reads the Excel RT Forms, and Swivel the information to Aries and saves manual efforts.</a:t>
            </a:r>
          </a:p>
          <a:p>
            <a:endParaRPr lang="en-US" b="0" dirty="0"/>
          </a:p>
          <a:p>
            <a:endParaRPr lang="en-US" b="0" dirty="0"/>
          </a:p>
          <a:p>
            <a:endParaRPr lang="en-US" b="0" dirty="0"/>
          </a:p>
        </p:txBody>
      </p:sp>
      <p:graphicFrame>
        <p:nvGraphicFramePr>
          <p:cNvPr id="3" name="Diagram 2">
            <a:extLst>
              <a:ext uri="{FF2B5EF4-FFF2-40B4-BE49-F238E27FC236}">
                <a16:creationId xmlns:a16="http://schemas.microsoft.com/office/drawing/2014/main" id="{A3486CCC-1F32-46C1-BE45-7CAEC1BF5D3B}"/>
              </a:ext>
            </a:extLst>
          </p:cNvPr>
          <p:cNvGraphicFramePr/>
          <p:nvPr>
            <p:extLst>
              <p:ext uri="{D42A27DB-BD31-4B8C-83A1-F6EECF244321}">
                <p14:modId xmlns:p14="http://schemas.microsoft.com/office/powerpoint/2010/main" val="971768452"/>
              </p:ext>
            </p:extLst>
          </p:nvPr>
        </p:nvGraphicFramePr>
        <p:xfrm>
          <a:off x="685801" y="3493160"/>
          <a:ext cx="13258800" cy="16563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5ED91F18-62B4-4F3C-9844-DB22A67E54D3}"/>
              </a:ext>
            </a:extLst>
          </p:cNvPr>
          <p:cNvSpPr/>
          <p:nvPr/>
        </p:nvSpPr>
        <p:spPr>
          <a:xfrm>
            <a:off x="685797" y="5196959"/>
            <a:ext cx="13258798" cy="2246769"/>
          </a:xfrm>
          <a:prstGeom prst="rect">
            <a:avLst/>
          </a:prstGeom>
        </p:spPr>
        <p:txBody>
          <a:bodyPr wrap="square">
            <a:spAutoFit/>
          </a:bodyPr>
          <a:lstStyle/>
          <a:p>
            <a:pPr algn="just"/>
            <a:r>
              <a:rPr lang="en-US" sz="2000" dirty="0"/>
              <a:t>This is an upgraded bot for Auto-swivel.</a:t>
            </a:r>
          </a:p>
          <a:p>
            <a:endParaRPr lang="en-US" sz="2000" dirty="0"/>
          </a:p>
          <a:p>
            <a:pPr algn="just"/>
            <a:r>
              <a:rPr lang="en-US" sz="2000" dirty="0"/>
              <a:t>Since Microsoft is going to decommission Internet Explorer (August 2021), the old bot developed using VBA codes needs to be modified from scratch. After every MS-Office upgrade from Microsoft, the bot had to be upgraded.</a:t>
            </a:r>
          </a:p>
          <a:p>
            <a:endParaRPr lang="en-US" sz="2000" dirty="0"/>
          </a:p>
          <a:p>
            <a:pPr algn="just"/>
            <a:r>
              <a:rPr lang="en-US" sz="2000" dirty="0"/>
              <a:t>Having this upgraded bot using WinAutomation, removes the dependencies on Operating System and MS-Office patches.</a:t>
            </a:r>
          </a:p>
        </p:txBody>
      </p:sp>
    </p:spTree>
    <p:extLst>
      <p:ext uri="{BB962C8B-B14F-4D97-AF65-F5344CB8AC3E}">
        <p14:creationId xmlns:p14="http://schemas.microsoft.com/office/powerpoint/2010/main" val="651929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normAutofit fontScale="92500" lnSpcReduction="10000"/>
          </a:bodyPr>
          <a:lstStyle/>
          <a:p>
            <a:pPr lvl="2"/>
            <a:r>
              <a:rPr lang="en-US" b="1" dirty="0"/>
              <a:t>Review</a:t>
            </a:r>
            <a:r>
              <a:rPr lang="en-US" dirty="0"/>
              <a:t> – 01/27/2021</a:t>
            </a:r>
          </a:p>
          <a:p>
            <a:pPr lvl="3"/>
            <a:r>
              <a:rPr lang="en-US" dirty="0"/>
              <a:t>Old bot started facing issues and was not usable.</a:t>
            </a:r>
          </a:p>
          <a:p>
            <a:pPr lvl="2"/>
            <a:r>
              <a:rPr lang="en-US" b="1" dirty="0"/>
              <a:t>Assess</a:t>
            </a:r>
            <a:r>
              <a:rPr lang="en-US" dirty="0"/>
              <a:t> – 01/29/2021</a:t>
            </a:r>
          </a:p>
          <a:p>
            <a:pPr lvl="3"/>
            <a:r>
              <a:rPr lang="en-US" dirty="0"/>
              <a:t>Started gathering the requirements</a:t>
            </a:r>
          </a:p>
          <a:p>
            <a:pPr lvl="2"/>
            <a:r>
              <a:rPr lang="en-US" b="1" dirty="0"/>
              <a:t>Plan</a:t>
            </a:r>
            <a:r>
              <a:rPr lang="en-US" dirty="0"/>
              <a:t> – 02/03/2021</a:t>
            </a:r>
          </a:p>
          <a:p>
            <a:pPr lvl="3"/>
            <a:r>
              <a:rPr lang="en-US" dirty="0"/>
              <a:t>Presented the Plans/Designs of the Automations</a:t>
            </a:r>
          </a:p>
          <a:p>
            <a:pPr lvl="2"/>
            <a:r>
              <a:rPr lang="en-US" b="1" dirty="0"/>
              <a:t>Design</a:t>
            </a:r>
            <a:r>
              <a:rPr lang="en-US" dirty="0"/>
              <a:t> – 02/04/2021</a:t>
            </a:r>
          </a:p>
          <a:p>
            <a:pPr lvl="3"/>
            <a:r>
              <a:rPr lang="en-US" dirty="0"/>
              <a:t>Presented the first draft version of the Automation</a:t>
            </a:r>
          </a:p>
          <a:p>
            <a:pPr lvl="3"/>
            <a:r>
              <a:rPr lang="en-US" dirty="0"/>
              <a:t>Provided updates on 02/05/2021, 02/08/2021</a:t>
            </a:r>
          </a:p>
          <a:p>
            <a:pPr lvl="2"/>
            <a:r>
              <a:rPr lang="en-US" b="1" dirty="0"/>
              <a:t>Implement</a:t>
            </a:r>
            <a:r>
              <a:rPr lang="en-US" dirty="0"/>
              <a:t> – 02/09/2021</a:t>
            </a:r>
          </a:p>
          <a:p>
            <a:pPr lvl="3"/>
            <a:r>
              <a:rPr lang="en-US" dirty="0"/>
              <a:t>Implemented the full version</a:t>
            </a:r>
          </a:p>
          <a:p>
            <a:pPr lvl="3"/>
            <a:r>
              <a:rPr lang="en-US" dirty="0"/>
              <a:t>Final update implemented on 02/11/2021</a:t>
            </a:r>
          </a:p>
          <a:p>
            <a:pPr lvl="2"/>
            <a:r>
              <a:rPr lang="en-US" dirty="0"/>
              <a:t>Standard Operating Procedure doc file attached in this slide.</a:t>
            </a:r>
          </a:p>
        </p:txBody>
      </p:sp>
      <p:graphicFrame>
        <p:nvGraphicFramePr>
          <p:cNvPr id="3" name="Content Placeholder 2"/>
          <p:cNvGraphicFramePr>
            <a:graphicFrameLocks noGrp="1"/>
          </p:cNvGraphicFramePr>
          <p:nvPr>
            <p:ph sz="half" idx="2"/>
            <p:extLst>
              <p:ext uri="{D42A27DB-BD31-4B8C-83A1-F6EECF244321}">
                <p14:modId xmlns:p14="http://schemas.microsoft.com/office/powerpoint/2010/main" val="1999997809"/>
              </p:ext>
            </p:extLst>
          </p:nvPr>
        </p:nvGraphicFramePr>
        <p:xfrm>
          <a:off x="7315200" y="1243160"/>
          <a:ext cx="6629400" cy="5743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lstStyle/>
          <a:p>
            <a:r>
              <a:rPr lang="en-US" dirty="0"/>
              <a:t>Process Timelines</a:t>
            </a:r>
          </a:p>
        </p:txBody>
      </p:sp>
    </p:spTree>
    <p:extLst>
      <p:ext uri="{BB962C8B-B14F-4D97-AF65-F5344CB8AC3E}">
        <p14:creationId xmlns:p14="http://schemas.microsoft.com/office/powerpoint/2010/main" val="3465324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639763"/>
            <a:ext cx="13258800" cy="636144"/>
          </a:xfrm>
        </p:spPr>
        <p:txBody>
          <a:bodyPr/>
          <a:lstStyle/>
          <a:p>
            <a:r>
              <a:rPr lang="en-US" dirty="0"/>
              <a:t>System Requirements</a:t>
            </a:r>
          </a:p>
        </p:txBody>
      </p:sp>
      <p:sp>
        <p:nvSpPr>
          <p:cNvPr id="7" name="Content Placeholder 6"/>
          <p:cNvSpPr>
            <a:spLocks noGrp="1"/>
          </p:cNvSpPr>
          <p:nvPr>
            <p:ph idx="1"/>
          </p:nvPr>
        </p:nvSpPr>
        <p:spPr/>
        <p:txBody>
          <a:bodyPr/>
          <a:lstStyle/>
          <a:p>
            <a:r>
              <a:rPr lang="en-US" dirty="0"/>
              <a:t>Latest Windows 10 OS</a:t>
            </a:r>
          </a:p>
          <a:p>
            <a:r>
              <a:rPr lang="en-US" dirty="0"/>
              <a:t>Latest Microsoft Edge Chromium Browser</a:t>
            </a:r>
          </a:p>
          <a:p>
            <a:r>
              <a:rPr lang="en-US" dirty="0"/>
              <a:t>Tailored DXC version of WinAutomation (download from this </a:t>
            </a:r>
            <a:r>
              <a:rPr lang="en-US" dirty="0">
                <a:solidFill>
                  <a:schemeClr val="accent2"/>
                </a:solidFill>
                <a:hlinkClick r:id="rId2">
                  <a:extLst>
                    <a:ext uri="{A12FA001-AC4F-418D-AE19-62706E023703}">
                      <ahyp:hlinkClr xmlns:ahyp="http://schemas.microsoft.com/office/drawing/2018/hyperlinkcolor" val="tx"/>
                    </a:ext>
                  </a:extLst>
                </a:hlinkClick>
              </a:rPr>
              <a:t>link</a:t>
            </a:r>
            <a:r>
              <a:rPr lang="en-US" dirty="0"/>
              <a:t>)</a:t>
            </a:r>
          </a:p>
          <a:p>
            <a:r>
              <a:rPr lang="en-US" dirty="0"/>
              <a:t>Web-browser Extensions (download from this </a:t>
            </a:r>
            <a:r>
              <a:rPr lang="en-US" dirty="0">
                <a:solidFill>
                  <a:schemeClr val="accent2"/>
                </a:solidFill>
                <a:hlinkClick r:id="rId2">
                  <a:extLst>
                    <a:ext uri="{A12FA001-AC4F-418D-AE19-62706E023703}">
                      <ahyp:hlinkClr xmlns:ahyp="http://schemas.microsoft.com/office/drawing/2018/hyperlinkcolor" val="tx"/>
                    </a:ext>
                  </a:extLst>
                </a:hlinkClick>
              </a:rPr>
              <a:t>link</a:t>
            </a:r>
            <a:r>
              <a:rPr lang="en-US" dirty="0"/>
              <a:t>)</a:t>
            </a:r>
          </a:p>
          <a:p>
            <a:r>
              <a:rPr lang="en-US" dirty="0"/>
              <a:t>The license key for GSS user: </a:t>
            </a:r>
            <a:r>
              <a:rPr lang="en-US" b="1" dirty="0"/>
              <a:t>fbe31577-00fd-4617-950e-ab9cf9722fa8</a:t>
            </a:r>
            <a:endParaRPr lang="en-US" dirty="0"/>
          </a:p>
          <a:p>
            <a:endParaRPr lang="en-US" dirty="0"/>
          </a:p>
          <a:p>
            <a:endParaRPr lang="en-US" dirty="0"/>
          </a:p>
          <a:p>
            <a:pPr marL="228600" lvl="1" indent="0">
              <a:buNone/>
            </a:pPr>
            <a:r>
              <a:rPr lang="en-US" dirty="0"/>
              <a:t>Following are key features of the modified bot: – </a:t>
            </a:r>
          </a:p>
          <a:p>
            <a:pPr lvl="2"/>
            <a:r>
              <a:rPr lang="en-US" i="1" dirty="0"/>
              <a:t>Faster Processing</a:t>
            </a:r>
          </a:p>
          <a:p>
            <a:pPr lvl="2"/>
            <a:r>
              <a:rPr lang="en-US" i="1" dirty="0"/>
              <a:t>Increased Efficiency</a:t>
            </a:r>
          </a:p>
          <a:p>
            <a:pPr lvl="2"/>
            <a:r>
              <a:rPr lang="en-US" i="1" dirty="0"/>
              <a:t>Ease of maintenance</a:t>
            </a:r>
          </a:p>
          <a:p>
            <a:pPr lvl="2"/>
            <a:r>
              <a:rPr lang="en-US" i="1" dirty="0"/>
              <a:t>Enabled Process Logs</a:t>
            </a:r>
          </a:p>
          <a:p>
            <a:pPr marL="0" indent="0">
              <a:buNone/>
            </a:pPr>
            <a:endParaRPr lang="en-US" dirty="0"/>
          </a:p>
        </p:txBody>
      </p:sp>
    </p:spTree>
    <p:extLst>
      <p:ext uri="{BB962C8B-B14F-4D97-AF65-F5344CB8AC3E}">
        <p14:creationId xmlns:p14="http://schemas.microsoft.com/office/powerpoint/2010/main" val="38674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9871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XC">
  <a:themeElements>
    <a:clrScheme name="DXC Refreshed Palette">
      <a:dk1>
        <a:srgbClr val="000000"/>
      </a:dk1>
      <a:lt1>
        <a:srgbClr val="FFFFFF"/>
      </a:lt1>
      <a:dk2>
        <a:srgbClr val="28AEE4"/>
      </a:dk2>
      <a:lt2>
        <a:srgbClr val="F7CF2B"/>
      </a:lt2>
      <a:accent1>
        <a:srgbClr val="6F2C91"/>
      </a:accent1>
      <a:accent2>
        <a:srgbClr val="1870B9"/>
      </a:accent2>
      <a:accent3>
        <a:srgbClr val="666666"/>
      </a:accent3>
      <a:accent4>
        <a:srgbClr val="D9D9D9"/>
      </a:accent4>
      <a:accent5>
        <a:srgbClr val="97BE35"/>
      </a:accent5>
      <a:accent6>
        <a:srgbClr val="F38F20"/>
      </a:accent6>
      <a:hlink>
        <a:srgbClr val="000000"/>
      </a:hlink>
      <a:folHlink>
        <a:srgbClr val="666666"/>
      </a:folHlink>
    </a:clrScheme>
    <a:fontScheme name="DXC">
      <a:majorFont>
        <a:latin typeface="Arial"/>
        <a:ea typeface=""/>
        <a:cs typeface=""/>
      </a:majorFont>
      <a:minorFont>
        <a:latin typeface="Arial"/>
        <a:ea typeface=""/>
        <a:cs typeface=""/>
      </a:minorFont>
    </a:fontScheme>
    <a:fmtScheme name="DXC">
      <a:fillStyleLst>
        <a:solidFill>
          <a:schemeClr val="phClr"/>
        </a:solidFill>
        <a:solidFill>
          <a:schemeClr val="phClr"/>
        </a:solidFill>
        <a:solidFill>
          <a:schemeClr val="phClr"/>
        </a:solidFill>
      </a:fillStyleLst>
      <a:lnStyleLst>
        <a:ln w="6350" cap="sq" cmpd="sng" algn="ctr">
          <a:solidFill>
            <a:schemeClr val="phClr"/>
          </a:solidFill>
          <a:prstDash val="solid"/>
        </a:ln>
        <a:ln w="6350" cap="sq" cmpd="sng" algn="ctr">
          <a:solidFill>
            <a:schemeClr val="phClr"/>
          </a:solidFill>
          <a:prstDash val="solid"/>
        </a:ln>
        <a:ln w="6350" cap="sq"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style>
        <a:lnRef idx="0">
          <a:schemeClr val="accent1"/>
        </a:lnRef>
        <a:fillRef idx="1">
          <a:schemeClr val="accent1"/>
        </a:fillRef>
        <a:effectRef idx="0">
          <a:schemeClr val="accent1"/>
        </a:effectRef>
        <a:fontRef idx="minor">
          <a:schemeClr val="lt1"/>
        </a:fontRef>
      </a:style>
    </a:spDef>
    <a:lnDef>
      <a:spPr>
        <a:ln w="6350" cap="sq"/>
      </a:spPr>
      <a:bodyPr/>
      <a:lstStyle/>
      <a:style>
        <a:lnRef idx="1">
          <a:schemeClr val="accent1"/>
        </a:lnRef>
        <a:fillRef idx="0">
          <a:schemeClr val="accent1"/>
        </a:fillRef>
        <a:effectRef idx="0">
          <a:schemeClr val="accent1"/>
        </a:effectRef>
        <a:fontRef idx="minor">
          <a:schemeClr val="lt1"/>
        </a:fontRef>
      </a:style>
    </a:lnDef>
  </a:objectDefaults>
  <a:extraClrSchemeLst/>
  <a:extLst>
    <a:ext uri="{05A4C25C-085E-4340-85A3-A5531E510DB2}">
      <thm15:themeFamily xmlns:thm15="http://schemas.microsoft.com/office/thememl/2012/main" name="new DXC Template_Final_012221.potx" id="{FC0B0CE5-3FCB-4C38-8209-0FADF9AEC87C}" vid="{47AB1000-CB30-4DAF-A427-FBA151470D6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73D32365D7E0F45BEA4036F29CF2730" ma:contentTypeVersion="0" ma:contentTypeDescription="Create a new document." ma:contentTypeScope="" ma:versionID="4a29723312f7dd0480de0fdd5b0f336b">
  <xsd:schema xmlns:xsd="http://www.w3.org/2001/XMLSchema" xmlns:xs="http://www.w3.org/2001/XMLSchema" xmlns:p="http://schemas.microsoft.com/office/2006/metadata/properties" targetNamespace="http://schemas.microsoft.com/office/2006/metadata/properties" ma:root="true" ma:fieldsID="44bc9f85e6a8684eafe0d9eede531e90">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6CF956-2727-4F88-B59F-D31FC5DEE5D8}">
  <ds:schemaRefs>
    <ds:schemaRef ds:uri="http://schemas.microsoft.com/sharepoint/v3/contenttype/forms"/>
  </ds:schemaRefs>
</ds:datastoreItem>
</file>

<file path=customXml/itemProps2.xml><?xml version="1.0" encoding="utf-8"?>
<ds:datastoreItem xmlns:ds="http://schemas.openxmlformats.org/officeDocument/2006/customXml" ds:itemID="{FFB64F8C-47F7-498C-9B77-77A72DE3D86A}">
  <ds:schemaRefs>
    <ds:schemaRef ds:uri="http://schemas.microsoft.com/office/infopath/2007/PartnerControls"/>
    <ds:schemaRef ds:uri="http://purl.org/dc/dcmitype/"/>
    <ds:schemaRef ds:uri="http://purl.org/dc/elements/1.1/"/>
    <ds:schemaRef ds:uri="http://purl.org/dc/terms/"/>
    <ds:schemaRef ds:uri="http://www.w3.org/XML/1998/namespace"/>
    <ds:schemaRef ds:uri="http://schemas.microsoft.com/office/2006/metadata/properties"/>
    <ds:schemaRef ds:uri="http://schemas.microsoft.com/office/2006/documentManagement/types"/>
    <ds:schemaRef ds:uri="http://schemas.openxmlformats.org/package/2006/metadata/core-properties"/>
  </ds:schemaRefs>
</ds:datastoreItem>
</file>

<file path=customXml/itemProps3.xml><?xml version="1.0" encoding="utf-8"?>
<ds:datastoreItem xmlns:ds="http://schemas.openxmlformats.org/officeDocument/2006/customXml" ds:itemID="{BBC624B8-42A5-44BA-BF77-4E3A0E622B85}"/>
</file>

<file path=docProps/app.xml><?xml version="1.0" encoding="utf-8"?>
<Properties xmlns="http://schemas.openxmlformats.org/officeDocument/2006/extended-properties" xmlns:vt="http://schemas.openxmlformats.org/officeDocument/2006/docPropsVTypes">
  <Template>new_DXC_PowerPoint_Jan22_2021_v7</Template>
  <TotalTime>469</TotalTime>
  <Words>326</Words>
  <Application>Microsoft Office PowerPoint</Application>
  <PresentationFormat>Custom</PresentationFormat>
  <Paragraphs>50</Paragraphs>
  <Slides>5</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5</vt:i4>
      </vt:variant>
    </vt:vector>
  </HeadingPairs>
  <TitlesOfParts>
    <vt:vector size="7" baseType="lpstr">
      <vt:lpstr>Arial</vt:lpstr>
      <vt:lpstr>DXC</vt:lpstr>
      <vt:lpstr>Intelligent Auto-swivel</vt:lpstr>
      <vt:lpstr>Introduction</vt:lpstr>
      <vt:lpstr>Process Timelines</vt:lpstr>
      <vt:lpstr>System Requirements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Aldea Document Uploader</dc:title>
  <dc:subject/>
  <dc:creator>Thakur, Anurag</dc:creator>
  <cp:keywords/>
  <dc:description/>
  <cp:lastModifiedBy>Thakur, Anurag</cp:lastModifiedBy>
  <cp:revision>5</cp:revision>
  <dcterms:created xsi:type="dcterms:W3CDTF">2021-02-15T15:24:55Z</dcterms:created>
  <dcterms:modified xsi:type="dcterms:W3CDTF">2021-02-16T16:44:31Z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0x010100473D32365D7E0F45BEA4036F29CF2730</vt:lpwstr>
  </property>
  <property fmtid="{D5CDD505-2E9C-101B-9397-08002B2CF9AE}" pid="3" name="CSC Classification">
    <vt:lpwstr>Low Sensitivity</vt:lpwstr>
  </property>
</Properties>
</file>